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s/slide79.xml" ContentType="application/vnd.openxmlformats-officedocument.presentationml.slide+xml"/>
  <Override PartName="/ppt/changesInfos/changesInfo1.xml" ContentType="application/vnd.ms-powerpoint.changesinfo+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86"/>
  </p:notesMasterIdLst>
  <p:sldIdLst>
    <p:sldId id="256" r:id="rId5"/>
    <p:sldId id="2146847054" r:id="rId6"/>
    <p:sldId id="262" r:id="rId7"/>
    <p:sldId id="263" r:id="rId8"/>
    <p:sldId id="265" r:id="rId9"/>
    <p:sldId id="266" r:id="rId10"/>
    <p:sldId id="2146847056" r:id="rId11"/>
    <p:sldId id="267" r:id="rId12"/>
    <p:sldId id="2146847057" r:id="rId13"/>
    <p:sldId id="2146847058" r:id="rId14"/>
    <p:sldId id="2146847059" r:id="rId15"/>
    <p:sldId id="2146847086" r:id="rId16"/>
    <p:sldId id="2146847060" r:id="rId17"/>
    <p:sldId id="2146847061" r:id="rId18"/>
    <p:sldId id="2146847062" r:id="rId19"/>
    <p:sldId id="2146847063" r:id="rId20"/>
    <p:sldId id="2146847064" r:id="rId21"/>
    <p:sldId id="2146847065" r:id="rId22"/>
    <p:sldId id="2146847066" r:id="rId23"/>
    <p:sldId id="2146847067" r:id="rId24"/>
    <p:sldId id="2146847068" r:id="rId25"/>
    <p:sldId id="2146847069" r:id="rId26"/>
    <p:sldId id="2146847070" r:id="rId27"/>
    <p:sldId id="2146847071" r:id="rId28"/>
    <p:sldId id="2146847072" r:id="rId29"/>
    <p:sldId id="2146847073" r:id="rId30"/>
    <p:sldId id="2146847074" r:id="rId31"/>
    <p:sldId id="2146847075" r:id="rId32"/>
    <p:sldId id="2146847076" r:id="rId33"/>
    <p:sldId id="2146847078" r:id="rId34"/>
    <p:sldId id="2146847079" r:id="rId35"/>
    <p:sldId id="2146847080" r:id="rId36"/>
    <p:sldId id="2146847081" r:id="rId37"/>
    <p:sldId id="2146847082" r:id="rId38"/>
    <p:sldId id="2146847083" r:id="rId39"/>
    <p:sldId id="2146847084" r:id="rId40"/>
    <p:sldId id="2146847085" r:id="rId41"/>
    <p:sldId id="2146847087" r:id="rId42"/>
    <p:sldId id="2146847088" r:id="rId43"/>
    <p:sldId id="2146847089" r:id="rId44"/>
    <p:sldId id="2146847090" r:id="rId45"/>
    <p:sldId id="2146847091" r:id="rId46"/>
    <p:sldId id="2146847092" r:id="rId47"/>
    <p:sldId id="2146847093" r:id="rId48"/>
    <p:sldId id="2146847094" r:id="rId49"/>
    <p:sldId id="2146847095" r:id="rId50"/>
    <p:sldId id="2146847096" r:id="rId51"/>
    <p:sldId id="2146847097" r:id="rId52"/>
    <p:sldId id="2146847098" r:id="rId53"/>
    <p:sldId id="2146847099" r:id="rId54"/>
    <p:sldId id="2146847100" r:id="rId55"/>
    <p:sldId id="2146847101" r:id="rId56"/>
    <p:sldId id="2146847102" r:id="rId57"/>
    <p:sldId id="2146847103" r:id="rId58"/>
    <p:sldId id="2146847104" r:id="rId59"/>
    <p:sldId id="2146847105" r:id="rId60"/>
    <p:sldId id="2146847106" r:id="rId61"/>
    <p:sldId id="2146847107" r:id="rId62"/>
    <p:sldId id="2146847108" r:id="rId63"/>
    <p:sldId id="2146847109" r:id="rId64"/>
    <p:sldId id="2146847110" r:id="rId65"/>
    <p:sldId id="2146847111" r:id="rId66"/>
    <p:sldId id="2146847112" r:id="rId67"/>
    <p:sldId id="2146847113" r:id="rId68"/>
    <p:sldId id="2146847114" r:id="rId69"/>
    <p:sldId id="2146847115" r:id="rId70"/>
    <p:sldId id="2146847116" r:id="rId71"/>
    <p:sldId id="2146847117" r:id="rId72"/>
    <p:sldId id="2146847118" r:id="rId73"/>
    <p:sldId id="2146847119" r:id="rId74"/>
    <p:sldId id="2146847120" r:id="rId75"/>
    <p:sldId id="2146847121" r:id="rId76"/>
    <p:sldId id="2146847122" r:id="rId77"/>
    <p:sldId id="2146847123" r:id="rId78"/>
    <p:sldId id="2146847124" r:id="rId79"/>
    <p:sldId id="2146847125" r:id="rId80"/>
    <p:sldId id="2146847126" r:id="rId81"/>
    <p:sldId id="268" r:id="rId82"/>
    <p:sldId id="2146847055" r:id="rId83"/>
    <p:sldId id="269" r:id="rId84"/>
    <p:sldId id="259"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42BA97"/>
    <a:srgbClr val="8E6C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8"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gnesh Muthuvelan" userId="4bba1e78-7f47-423f-a071-b783ac2aa66f" providerId="ADAL" clId="{2103E51C-F63B-462B-B79D-974D8C649869}"/>
    <pc:docChg chg="modSld">
      <pc:chgData name="Vignesh Muthuvelan" userId="4bba1e78-7f47-423f-a071-b783ac2aa66f" providerId="ADAL" clId="{2103E51C-F63B-462B-B79D-974D8C649869}" dt="2024-03-15T15:07:43.903" v="13" actId="6549"/>
      <pc:docMkLst>
        <pc:docMk/>
      </pc:docMkLst>
      <pc:sldChg chg="modSp mod">
        <pc:chgData name="Vignesh Muthuvelan" userId="4bba1e78-7f47-423f-a071-b783ac2aa66f" providerId="ADAL" clId="{2103E51C-F63B-462B-B79D-974D8C649869}" dt="2024-03-15T15:07:19.774" v="8" actId="6549"/>
        <pc:sldMkLst>
          <pc:docMk/>
          <pc:sldMk cId="1186421160" sldId="262"/>
        </pc:sldMkLst>
        <pc:spChg chg="mod">
          <ac:chgData name="Vignesh Muthuvelan" userId="4bba1e78-7f47-423f-a071-b783ac2aa66f" providerId="ADAL" clId="{2103E51C-F63B-462B-B79D-974D8C649869}" dt="2024-03-15T15:07:19.774" v="8" actId="6549"/>
          <ac:spMkLst>
            <pc:docMk/>
            <pc:sldMk cId="1186421160" sldId="262"/>
            <ac:spMk id="2" creationId="{8FEE4A9C-3F57-7DA7-91FD-715C3FB47F93}"/>
          </ac:spMkLst>
        </pc:spChg>
      </pc:sldChg>
      <pc:sldChg chg="modSp mod">
        <pc:chgData name="Vignesh Muthuvelan" userId="4bba1e78-7f47-423f-a071-b783ac2aa66f" providerId="ADAL" clId="{2103E51C-F63B-462B-B79D-974D8C649869}" dt="2024-03-15T15:07:25.277" v="9" actId="6549"/>
        <pc:sldMkLst>
          <pc:docMk/>
          <pc:sldMk cId="3210358481" sldId="263"/>
        </pc:sldMkLst>
        <pc:spChg chg="mod">
          <ac:chgData name="Vignesh Muthuvelan" userId="4bba1e78-7f47-423f-a071-b783ac2aa66f" providerId="ADAL" clId="{2103E51C-F63B-462B-B79D-974D8C649869}" dt="2024-03-15T15:07:25.277" v="9" actId="6549"/>
          <ac:spMkLst>
            <pc:docMk/>
            <pc:sldMk cId="3210358481" sldId="263"/>
            <ac:spMk id="2" creationId="{E041FD9D-DF07-9C37-1E61-1D920E0EF1D4}"/>
          </ac:spMkLst>
        </pc:spChg>
      </pc:sldChg>
      <pc:sldChg chg="modSp mod">
        <pc:chgData name="Vignesh Muthuvelan" userId="4bba1e78-7f47-423f-a071-b783ac2aa66f" providerId="ADAL" clId="{2103E51C-F63B-462B-B79D-974D8C649869}" dt="2024-03-15T15:07:30.474" v="10" actId="6549"/>
        <pc:sldMkLst>
          <pc:docMk/>
          <pc:sldMk cId="3202024527" sldId="265"/>
        </pc:sldMkLst>
        <pc:spChg chg="mod">
          <ac:chgData name="Vignesh Muthuvelan" userId="4bba1e78-7f47-423f-a071-b783ac2aa66f" providerId="ADAL" clId="{2103E51C-F63B-462B-B79D-974D8C649869}" dt="2024-03-15T15:07:30.474" v="10" actId="6549"/>
          <ac:spMkLst>
            <pc:docMk/>
            <pc:sldMk cId="3202024527" sldId="265"/>
            <ac:spMk id="2" creationId="{C4FFAF3C-BA60-9181-132C-C36C403AAEA7}"/>
          </ac:spMkLst>
        </pc:spChg>
      </pc:sldChg>
      <pc:sldChg chg="modSp mod">
        <pc:chgData name="Vignesh Muthuvelan" userId="4bba1e78-7f47-423f-a071-b783ac2aa66f" providerId="ADAL" clId="{2103E51C-F63B-462B-B79D-974D8C649869}" dt="2024-03-15T15:07:34.695" v="11" actId="6549"/>
        <pc:sldMkLst>
          <pc:docMk/>
          <pc:sldMk cId="4154508776" sldId="266"/>
        </pc:sldMkLst>
        <pc:spChg chg="mod">
          <ac:chgData name="Vignesh Muthuvelan" userId="4bba1e78-7f47-423f-a071-b783ac2aa66f" providerId="ADAL" clId="{2103E51C-F63B-462B-B79D-974D8C649869}" dt="2024-03-15T15:07:34.695" v="11" actId="6549"/>
          <ac:spMkLst>
            <pc:docMk/>
            <pc:sldMk cId="4154508776" sldId="266"/>
            <ac:spMk id="2" creationId="{F7F0871F-2198-9E37-C96F-3611AA199B60}"/>
          </ac:spMkLst>
        </pc:spChg>
      </pc:sldChg>
      <pc:sldChg chg="modSp mod">
        <pc:chgData name="Vignesh Muthuvelan" userId="4bba1e78-7f47-423f-a071-b783ac2aa66f" providerId="ADAL" clId="{2103E51C-F63B-462B-B79D-974D8C649869}" dt="2024-03-14T15:09:05.470" v="6" actId="6549"/>
        <pc:sldMkLst>
          <pc:docMk/>
          <pc:sldMk cId="1483293388" sldId="267"/>
        </pc:sldMkLst>
        <pc:spChg chg="mod">
          <ac:chgData name="Vignesh Muthuvelan" userId="4bba1e78-7f47-423f-a071-b783ac2aa66f" providerId="ADAL" clId="{2103E51C-F63B-462B-B79D-974D8C649869}" dt="2024-03-14T15:09:05.470" v="6" actId="6549"/>
          <ac:spMkLst>
            <pc:docMk/>
            <pc:sldMk cId="1483293388" sldId="267"/>
            <ac:spMk id="2" creationId="{D3304455-6802-6CA9-8475-2F6DD1B8D409}"/>
          </ac:spMkLst>
        </pc:spChg>
      </pc:sldChg>
      <pc:sldChg chg="modSp mod">
        <pc:chgData name="Vignesh Muthuvelan" userId="4bba1e78-7f47-423f-a071-b783ac2aa66f" providerId="ADAL" clId="{2103E51C-F63B-462B-B79D-974D8C649869}" dt="2024-03-15T15:07:38.035" v="12" actId="6549"/>
        <pc:sldMkLst>
          <pc:docMk/>
          <pc:sldMk cId="3183315129" sldId="268"/>
        </pc:sldMkLst>
        <pc:spChg chg="mod">
          <ac:chgData name="Vignesh Muthuvelan" userId="4bba1e78-7f47-423f-a071-b783ac2aa66f" providerId="ADAL" clId="{2103E51C-F63B-462B-B79D-974D8C649869}" dt="2024-03-15T15:07:38.035" v="12" actId="6549"/>
          <ac:spMkLst>
            <pc:docMk/>
            <pc:sldMk cId="3183315129" sldId="268"/>
            <ac:spMk id="2" creationId="{005E46AB-32C4-4B57-A2B1-50738A64BE1B}"/>
          </ac:spMkLst>
        </pc:spChg>
      </pc:sldChg>
      <pc:sldChg chg="modSp mod">
        <pc:chgData name="Vignesh Muthuvelan" userId="4bba1e78-7f47-423f-a071-b783ac2aa66f" providerId="ADAL" clId="{2103E51C-F63B-462B-B79D-974D8C649869}" dt="2024-03-14T15:09:12.654" v="7" actId="20577"/>
        <pc:sldMkLst>
          <pc:docMk/>
          <pc:sldMk cId="728950222" sldId="269"/>
        </pc:sldMkLst>
        <pc:spChg chg="mod">
          <ac:chgData name="Vignesh Muthuvelan" userId="4bba1e78-7f47-423f-a071-b783ac2aa66f" providerId="ADAL" clId="{2103E51C-F63B-462B-B79D-974D8C649869}" dt="2024-03-14T15:09:12.654" v="7" actId="20577"/>
          <ac:spMkLst>
            <pc:docMk/>
            <pc:sldMk cId="728950222" sldId="269"/>
            <ac:spMk id="2" creationId="{357C38BC-22B3-37B2-E0C3-812020A76077}"/>
          </ac:spMkLst>
        </pc:spChg>
      </pc:sldChg>
      <pc:sldChg chg="modSp mod">
        <pc:chgData name="Vignesh Muthuvelan" userId="4bba1e78-7f47-423f-a071-b783ac2aa66f" providerId="ADAL" clId="{2103E51C-F63B-462B-B79D-974D8C649869}" dt="2024-03-14T15:08:36.223" v="4" actId="20577"/>
        <pc:sldMkLst>
          <pc:docMk/>
          <pc:sldMk cId="2900153716" sldId="2146847054"/>
        </pc:sldMkLst>
        <pc:spChg chg="mod">
          <ac:chgData name="Vignesh Muthuvelan" userId="4bba1e78-7f47-423f-a071-b783ac2aa66f" providerId="ADAL" clId="{2103E51C-F63B-462B-B79D-974D8C649869}" dt="2024-03-14T15:08:36.223" v="4" actId="20577"/>
          <ac:spMkLst>
            <pc:docMk/>
            <pc:sldMk cId="2900153716" sldId="2146847054"/>
            <ac:spMk id="3" creationId="{B2678641-EEA3-4EC4-BF39-4075B0C120E8}"/>
          </ac:spMkLst>
        </pc:spChg>
      </pc:sldChg>
      <pc:sldChg chg="modSp mod">
        <pc:chgData name="Vignesh Muthuvelan" userId="4bba1e78-7f47-423f-a071-b783ac2aa66f" providerId="ADAL" clId="{2103E51C-F63B-462B-B79D-974D8C649869}" dt="2024-03-15T15:07:43.903" v="13" actId="6549"/>
        <pc:sldMkLst>
          <pc:docMk/>
          <pc:sldMk cId="614882681" sldId="2146847055"/>
        </pc:sldMkLst>
        <pc:spChg chg="mod">
          <ac:chgData name="Vignesh Muthuvelan" userId="4bba1e78-7f47-423f-a071-b783ac2aa66f" providerId="ADAL" clId="{2103E51C-F63B-462B-B79D-974D8C649869}" dt="2024-03-15T15:07:43.903" v="13" actId="6549"/>
          <ac:spMkLst>
            <pc:docMk/>
            <pc:sldMk cId="614882681" sldId="2146847055"/>
            <ac:spMk id="3" creationId="{A6638FD1-D00E-E75B-705C-564F06D93D7B}"/>
          </ac:spMkLst>
        </pc:spChg>
      </pc:sldChg>
    </pc:docChg>
  </pc:docChgLst>
  <pc:docChgLst>
    <pc:chgData name="Uzma Sardar" userId="S::uzma@edunetfoundation.org::890a7be9-5a0a-41fe-80e8-7700810bf9d6" providerId="AD" clId="Web-{12466EFC-1F62-CA2C-07B1-96111B302B1B}"/>
    <pc:docChg chg="addSld modSld sldOrd">
      <pc:chgData name="Uzma Sardar" userId="S::uzma@edunetfoundation.org::890a7be9-5a0a-41fe-80e8-7700810bf9d6" providerId="AD" clId="Web-{12466EFC-1F62-CA2C-07B1-96111B302B1B}" dt="2023-11-22T13:37:01.483" v="138" actId="20577"/>
      <pc:docMkLst>
        <pc:docMk/>
      </pc:docMkLst>
      <pc:sldChg chg="modSp">
        <pc:chgData name="Uzma Sardar" userId="S::uzma@edunetfoundation.org::890a7be9-5a0a-41fe-80e8-7700810bf9d6" providerId="AD" clId="Web-{12466EFC-1F62-CA2C-07B1-96111B302B1B}" dt="2023-11-22T12:50:28.225" v="0" actId="14100"/>
        <pc:sldMkLst>
          <pc:docMk/>
          <pc:sldMk cId="953325580" sldId="256"/>
        </pc:sldMkLst>
        <pc:spChg chg="mod">
          <ac:chgData name="Uzma Sardar" userId="S::uzma@edunetfoundation.org::890a7be9-5a0a-41fe-80e8-7700810bf9d6" providerId="AD" clId="Web-{12466EFC-1F62-CA2C-07B1-96111B302B1B}" dt="2023-11-22T12:50:28.225" v="0" actId="14100"/>
          <ac:spMkLst>
            <pc:docMk/>
            <pc:sldMk cId="953325580" sldId="256"/>
            <ac:spMk id="4" creationId="{00000000-0000-0000-0000-000000000000}"/>
          </ac:spMkLst>
        </pc:spChg>
      </pc:sldChg>
      <pc:sldChg chg="modSp ord">
        <pc:chgData name="Uzma Sardar" userId="S::uzma@edunetfoundation.org::890a7be9-5a0a-41fe-80e8-7700810bf9d6" providerId="AD" clId="Web-{12466EFC-1F62-CA2C-07B1-96111B302B1B}" dt="2023-11-22T13:04:11.113" v="45" actId="20577"/>
        <pc:sldMkLst>
          <pc:docMk/>
          <pc:sldMk cId="1186421160" sldId="262"/>
        </pc:sldMkLst>
        <pc:spChg chg="mod">
          <ac:chgData name="Uzma Sardar" userId="S::uzma@edunetfoundation.org::890a7be9-5a0a-41fe-80e8-7700810bf9d6" providerId="AD" clId="Web-{12466EFC-1F62-CA2C-07B1-96111B302B1B}" dt="2023-11-22T13:04:11.113" v="45" actId="20577"/>
          <ac:spMkLst>
            <pc:docMk/>
            <pc:sldMk cId="1186421160" sldId="262"/>
            <ac:spMk id="2" creationId="{8FEE4A9C-3F57-7DA7-91FD-715C3FB47F93}"/>
          </ac:spMkLst>
        </pc:spChg>
      </pc:sldChg>
      <pc:sldChg chg="modSp">
        <pc:chgData name="Uzma Sardar" userId="S::uzma@edunetfoundation.org::890a7be9-5a0a-41fe-80e8-7700810bf9d6" providerId="AD" clId="Web-{12466EFC-1F62-CA2C-07B1-96111B302B1B}" dt="2023-11-22T13:05:29.646" v="57" actId="20577"/>
        <pc:sldMkLst>
          <pc:docMk/>
          <pc:sldMk cId="3210358481" sldId="263"/>
        </pc:sldMkLst>
        <pc:spChg chg="mod">
          <ac:chgData name="Uzma Sardar" userId="S::uzma@edunetfoundation.org::890a7be9-5a0a-41fe-80e8-7700810bf9d6" providerId="AD" clId="Web-{12466EFC-1F62-CA2C-07B1-96111B302B1B}" dt="2023-11-22T13:05:29.646" v="57" actId="20577"/>
          <ac:spMkLst>
            <pc:docMk/>
            <pc:sldMk cId="3210358481" sldId="263"/>
            <ac:spMk id="2" creationId="{E041FD9D-DF07-9C37-1E61-1D920E0EF1D4}"/>
          </ac:spMkLst>
        </pc:spChg>
      </pc:sldChg>
      <pc:sldChg chg="modSp">
        <pc:chgData name="Uzma Sardar" userId="S::uzma@edunetfoundation.org::890a7be9-5a0a-41fe-80e8-7700810bf9d6" providerId="AD" clId="Web-{12466EFC-1F62-CA2C-07B1-96111B302B1B}" dt="2023-11-22T13:14:11.606" v="93" actId="20577"/>
        <pc:sldMkLst>
          <pc:docMk/>
          <pc:sldMk cId="3202024527" sldId="265"/>
        </pc:sldMkLst>
        <pc:spChg chg="mod">
          <ac:chgData name="Uzma Sardar" userId="S::uzma@edunetfoundation.org::890a7be9-5a0a-41fe-80e8-7700810bf9d6" providerId="AD" clId="Web-{12466EFC-1F62-CA2C-07B1-96111B302B1B}" dt="2023-11-22T13:14:11.606" v="93" actId="20577"/>
          <ac:spMkLst>
            <pc:docMk/>
            <pc:sldMk cId="3202024527" sldId="265"/>
            <ac:spMk id="2" creationId="{C4FFAF3C-BA60-9181-132C-C36C403AAEA7}"/>
          </ac:spMkLst>
        </pc:spChg>
        <pc:spChg chg="mod">
          <ac:chgData name="Uzma Sardar" userId="S::uzma@edunetfoundation.org::890a7be9-5a0a-41fe-80e8-7700810bf9d6" providerId="AD" clId="Web-{12466EFC-1F62-CA2C-07B1-96111B302B1B}" dt="2023-11-22T13:11:59.339" v="59" actId="20577"/>
          <ac:spMkLst>
            <pc:docMk/>
            <pc:sldMk cId="3202024527" sldId="265"/>
            <ac:spMk id="5" creationId="{8FBA75B4-2DD5-42EB-9397-F36BFB8BA723}"/>
          </ac:spMkLst>
        </pc:spChg>
      </pc:sldChg>
      <pc:sldChg chg="modSp">
        <pc:chgData name="Uzma Sardar" userId="S::uzma@edunetfoundation.org::890a7be9-5a0a-41fe-80e8-7700810bf9d6" providerId="AD" clId="Web-{12466EFC-1F62-CA2C-07B1-96111B302B1B}" dt="2023-11-22T13:36:39.545" v="134" actId="20577"/>
        <pc:sldMkLst>
          <pc:docMk/>
          <pc:sldMk cId="4154508776" sldId="266"/>
        </pc:sldMkLst>
        <pc:spChg chg="mod">
          <ac:chgData name="Uzma Sardar" userId="S::uzma@edunetfoundation.org::890a7be9-5a0a-41fe-80e8-7700810bf9d6" providerId="AD" clId="Web-{12466EFC-1F62-CA2C-07B1-96111B302B1B}" dt="2023-11-22T13:36:39.545" v="134" actId="20577"/>
          <ac:spMkLst>
            <pc:docMk/>
            <pc:sldMk cId="4154508776" sldId="266"/>
            <ac:spMk id="2" creationId="{F7F0871F-2198-9E37-C96F-3611AA199B60}"/>
          </ac:spMkLst>
        </pc:spChg>
      </pc:sldChg>
      <pc:sldChg chg="modSp">
        <pc:chgData name="Uzma Sardar" userId="S::uzma@edunetfoundation.org::890a7be9-5a0a-41fe-80e8-7700810bf9d6" providerId="AD" clId="Web-{12466EFC-1F62-CA2C-07B1-96111B302B1B}" dt="2023-11-22T13:36:46.529" v="135" actId="20577"/>
        <pc:sldMkLst>
          <pc:docMk/>
          <pc:sldMk cId="1483293388" sldId="267"/>
        </pc:sldMkLst>
        <pc:spChg chg="mod">
          <ac:chgData name="Uzma Sardar" userId="S::uzma@edunetfoundation.org::890a7be9-5a0a-41fe-80e8-7700810bf9d6" providerId="AD" clId="Web-{12466EFC-1F62-CA2C-07B1-96111B302B1B}" dt="2023-11-22T13:36:46.529" v="135" actId="20577"/>
          <ac:spMkLst>
            <pc:docMk/>
            <pc:sldMk cId="1483293388" sldId="267"/>
            <ac:spMk id="2" creationId="{D3304455-6802-6CA9-8475-2F6DD1B8D409}"/>
          </ac:spMkLst>
        </pc:spChg>
      </pc:sldChg>
      <pc:sldChg chg="modSp">
        <pc:chgData name="Uzma Sardar" userId="S::uzma@edunetfoundation.org::890a7be9-5a0a-41fe-80e8-7700810bf9d6" providerId="AD" clId="Web-{12466EFC-1F62-CA2C-07B1-96111B302B1B}" dt="2023-11-22T13:36:52.514" v="136" actId="20577"/>
        <pc:sldMkLst>
          <pc:docMk/>
          <pc:sldMk cId="3183315129" sldId="268"/>
        </pc:sldMkLst>
        <pc:spChg chg="mod">
          <ac:chgData name="Uzma Sardar" userId="S::uzma@edunetfoundation.org::890a7be9-5a0a-41fe-80e8-7700810bf9d6" providerId="AD" clId="Web-{12466EFC-1F62-CA2C-07B1-96111B302B1B}" dt="2023-11-22T13:36:52.514" v="136" actId="20577"/>
          <ac:spMkLst>
            <pc:docMk/>
            <pc:sldMk cId="3183315129" sldId="268"/>
            <ac:spMk id="2" creationId="{005E46AB-32C4-4B57-A2B1-50738A64BE1B}"/>
          </ac:spMkLst>
        </pc:spChg>
      </pc:sldChg>
      <pc:sldChg chg="modSp">
        <pc:chgData name="Uzma Sardar" userId="S::uzma@edunetfoundation.org::890a7be9-5a0a-41fe-80e8-7700810bf9d6" providerId="AD" clId="Web-{12466EFC-1F62-CA2C-07B1-96111B302B1B}" dt="2023-11-22T13:37:01.483" v="138" actId="20577"/>
        <pc:sldMkLst>
          <pc:docMk/>
          <pc:sldMk cId="728950222" sldId="269"/>
        </pc:sldMkLst>
        <pc:spChg chg="mod">
          <ac:chgData name="Uzma Sardar" userId="S::uzma@edunetfoundation.org::890a7be9-5a0a-41fe-80e8-7700810bf9d6" providerId="AD" clId="Web-{12466EFC-1F62-CA2C-07B1-96111B302B1B}" dt="2023-11-22T13:37:01.483" v="138" actId="20577"/>
          <ac:spMkLst>
            <pc:docMk/>
            <pc:sldMk cId="728950222" sldId="269"/>
            <ac:spMk id="2" creationId="{357C38BC-22B3-37B2-E0C3-812020A76077}"/>
          </ac:spMkLst>
        </pc:spChg>
      </pc:sldChg>
      <pc:sldChg chg="ord">
        <pc:chgData name="Uzma Sardar" userId="S::uzma@edunetfoundation.org::890a7be9-5a0a-41fe-80e8-7700810bf9d6" providerId="AD" clId="Web-{12466EFC-1F62-CA2C-07B1-96111B302B1B}" dt="2023-11-22T12:50:39.413" v="1"/>
        <pc:sldMkLst>
          <pc:docMk/>
          <pc:sldMk cId="2900153716" sldId="2146847054"/>
        </pc:sldMkLst>
      </pc:sldChg>
      <pc:sldChg chg="addSp delSp modSp new">
        <pc:chgData name="Uzma Sardar" userId="S::uzma@edunetfoundation.org::890a7be9-5a0a-41fe-80e8-7700810bf9d6" providerId="AD" clId="Web-{12466EFC-1F62-CA2C-07B1-96111B302B1B}" dt="2023-11-22T13:36:56.748" v="137" actId="20577"/>
        <pc:sldMkLst>
          <pc:docMk/>
          <pc:sldMk cId="614882681" sldId="2146847055"/>
        </pc:sldMkLst>
        <pc:spChg chg="del mod">
          <ac:chgData name="Uzma Sardar" userId="S::uzma@edunetfoundation.org::890a7be9-5a0a-41fe-80e8-7700810bf9d6" providerId="AD" clId="Web-{12466EFC-1F62-CA2C-07B1-96111B302B1B}" dt="2023-11-22T13:35:34.513" v="121"/>
          <ac:spMkLst>
            <pc:docMk/>
            <pc:sldMk cId="614882681" sldId="2146847055"/>
            <ac:spMk id="2" creationId="{092FD957-A075-74CF-7EC5-14CBBC98A454}"/>
          </ac:spMkLst>
        </pc:spChg>
        <pc:spChg chg="mod">
          <ac:chgData name="Uzma Sardar" userId="S::uzma@edunetfoundation.org::890a7be9-5a0a-41fe-80e8-7700810bf9d6" providerId="AD" clId="Web-{12466EFC-1F62-CA2C-07B1-96111B302B1B}" dt="2023-11-22T13:36:56.748" v="137" actId="20577"/>
          <ac:spMkLst>
            <pc:docMk/>
            <pc:sldMk cId="614882681" sldId="2146847055"/>
            <ac:spMk id="3" creationId="{A6638FD1-D00E-E75B-705C-564F06D93D7B}"/>
          </ac:spMkLst>
        </pc:spChg>
        <pc:spChg chg="add mod">
          <ac:chgData name="Uzma Sardar" userId="S::uzma@edunetfoundation.org::890a7be9-5a0a-41fe-80e8-7700810bf9d6" providerId="AD" clId="Web-{12466EFC-1F62-CA2C-07B1-96111B302B1B}" dt="2023-11-22T13:35:36.794" v="122" actId="1076"/>
          <ac:spMkLst>
            <pc:docMk/>
            <pc:sldMk cId="614882681" sldId="2146847055"/>
            <ac:spMk id="5" creationId="{3F968F13-9AC4-7120-7ACD-9F752C767D5D}"/>
          </ac:spMkLst>
        </pc:spChg>
      </pc:sldChg>
    </pc:docChg>
  </pc:docChgLst>
  <pc:docChgLst>
    <pc:chgData name="Shabaz Ahmed Ali" userId="S::shabaz@edunetfoundation.org::8937c481-946d-4552-82de-d81526054d6b" providerId="AD" clId="Web-{0A2B98E8-7AC3-75BD-DBFE-38A4BBF4F439}"/>
    <pc:docChg chg="modSld">
      <pc:chgData name="Shabaz Ahmed Ali" userId="S::shabaz@edunetfoundation.org::8937c481-946d-4552-82de-d81526054d6b" providerId="AD" clId="Web-{0A2B98E8-7AC3-75BD-DBFE-38A4BBF4F439}" dt="2024-01-05T12:23:35.348" v="9" actId="20577"/>
      <pc:docMkLst>
        <pc:docMk/>
      </pc:docMkLst>
      <pc:sldChg chg="modSp">
        <pc:chgData name="Shabaz Ahmed Ali" userId="S::shabaz@edunetfoundation.org::8937c481-946d-4552-82de-d81526054d6b" providerId="AD" clId="Web-{0A2B98E8-7AC3-75BD-DBFE-38A4BBF4F439}" dt="2024-01-05T12:23:35.348" v="9" actId="20577"/>
        <pc:sldMkLst>
          <pc:docMk/>
          <pc:sldMk cId="2900153716" sldId="2146847054"/>
        </pc:sldMkLst>
        <pc:spChg chg="mod">
          <ac:chgData name="Shabaz Ahmed Ali" userId="S::shabaz@edunetfoundation.org::8937c481-946d-4552-82de-d81526054d6b" providerId="AD" clId="Web-{0A2B98E8-7AC3-75BD-DBFE-38A4BBF4F439}" dt="2024-01-05T12:23:35.348" v="9" actId="20577"/>
          <ac:spMkLst>
            <pc:docMk/>
            <pc:sldMk cId="2900153716" sldId="2146847054"/>
            <ac:spMk id="3" creationId="{B2678641-EEA3-4EC4-BF39-4075B0C120E8}"/>
          </ac:spMkLst>
        </pc:spChg>
      </pc:sldChg>
    </pc:docChg>
  </pc:docChgLst>
  <pc:docChgLst>
    <pc:chgData name="Uzma Sardar" userId="S::uzma@edunetfoundation.org::890a7be9-5a0a-41fe-80e8-7700810bf9d6" providerId="AD" clId="Web-{47C7BCB7-7546-3717-E035-B2126C89CD1A}"/>
    <pc:docChg chg="modSld">
      <pc:chgData name="Uzma Sardar" userId="S::uzma@edunetfoundation.org::890a7be9-5a0a-41fe-80e8-7700810bf9d6" providerId="AD" clId="Web-{47C7BCB7-7546-3717-E035-B2126C89CD1A}" dt="2023-11-22T12:55:27.328" v="2" actId="20577"/>
      <pc:docMkLst>
        <pc:docMk/>
      </pc:docMkLst>
      <pc:sldChg chg="modSp">
        <pc:chgData name="Uzma Sardar" userId="S::uzma@edunetfoundation.org::890a7be9-5a0a-41fe-80e8-7700810bf9d6" providerId="AD" clId="Web-{47C7BCB7-7546-3717-E035-B2126C89CD1A}" dt="2023-11-22T12:55:27.328" v="2" actId="20577"/>
        <pc:sldMkLst>
          <pc:docMk/>
          <pc:sldMk cId="1186421160" sldId="262"/>
        </pc:sldMkLst>
        <pc:spChg chg="mod">
          <ac:chgData name="Uzma Sardar" userId="S::uzma@edunetfoundation.org::890a7be9-5a0a-41fe-80e8-7700810bf9d6" providerId="AD" clId="Web-{47C7BCB7-7546-3717-E035-B2126C89CD1A}" dt="2023-11-22T12:55:27.328" v="2" actId="20577"/>
          <ac:spMkLst>
            <pc:docMk/>
            <pc:sldMk cId="1186421160" sldId="262"/>
            <ac:spMk id="2" creationId="{8FEE4A9C-3F57-7DA7-91FD-715C3FB47F9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pPr/>
              <a:t>11-04-2024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pPr/>
              <a:t>‹#›</a:t>
            </a:fld>
            <a:endParaRPr lang="en-IN"/>
          </a:p>
        </p:txBody>
      </p:sp>
    </p:spTree>
    <p:extLst>
      <p:ext uri="{BB962C8B-B14F-4D97-AF65-F5344CB8AC3E}">
        <p14:creationId xmlns=""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pPr/>
              <a:t>4/11/2024</a:t>
            </a:fld>
            <a:endParaRPr lang="en-US"/>
          </a:p>
        </p:txBody>
      </p:sp>
      <p:sp>
        <p:nvSpPr>
          <p:cNvPr id="9" name="Footer Placeholder 8">
            <a:extLst>
              <a:ext uri="{FF2B5EF4-FFF2-40B4-BE49-F238E27FC236}">
                <a16:creationId xmlns=""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pPr/>
              <a:t>4/11/2024</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pPr/>
              <a:t>4/11/2024</a:t>
            </a:fld>
            <a:endParaRPr lang="en-US"/>
          </a:p>
        </p:txBody>
      </p:sp>
      <p:sp>
        <p:nvSpPr>
          <p:cNvPr id="12" name="Footer Placeholder 11">
            <a:extLst>
              <a:ext uri="{FF2B5EF4-FFF2-40B4-BE49-F238E27FC236}">
                <a16:creationId xmlns=""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pPr/>
              <a:t>4/11/2024</a:t>
            </a:fld>
            <a:endParaRPr lang="en-US"/>
          </a:p>
        </p:txBody>
      </p:sp>
    </p:spTree>
    <p:extLst>
      <p:ext uri="{BB962C8B-B14F-4D97-AF65-F5344CB8AC3E}">
        <p14:creationId xmlns=""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pPr/>
              <a:t>4/11/2024</a:t>
            </a:fld>
            <a:endParaRPr lang="en-US"/>
          </a:p>
        </p:txBody>
      </p:sp>
      <p:sp>
        <p:nvSpPr>
          <p:cNvPr id="9" name="Footer Placeholder 8">
            <a:extLst>
              <a:ext uri="{FF2B5EF4-FFF2-40B4-BE49-F238E27FC236}">
                <a16:creationId xmlns=""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pPr/>
              <a:t>4/11/2024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pPr/>
              <a:t>4/11/2024</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pPr/>
              <a:t>4/11/2024</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pPr/>
              <a:t>4/11/2024</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pPr/>
              <a:t>4/11/2024</a:t>
            </a:fld>
            <a:endParaRPr lang="en-US"/>
          </a:p>
        </p:txBody>
      </p:sp>
      <p:sp>
        <p:nvSpPr>
          <p:cNvPr id="10" name="Footer Placeholder 9">
            <a:extLst>
              <a:ext uri="{FF2B5EF4-FFF2-40B4-BE49-F238E27FC236}">
                <a16:creationId xmlns=""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pPr/>
              <a:t>4/11/2024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pPr/>
              <a:t>4/11/2024</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pPr/>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cdc.gov/heartdisease/facts.htm" TargetMode="External"/><Relationship Id="rId2" Type="http://schemas.openxmlformats.org/officeDocument/2006/relationships/hyperlink" Target="https://www.jacc.org/" TargetMode="External"/><Relationship Id="rId1" Type="http://schemas.openxmlformats.org/officeDocument/2006/relationships/slideLayout" Target="../slideLayouts/slideLayout2.xml"/><Relationship Id="rId4" Type="http://schemas.openxmlformats.org/officeDocument/2006/relationships/hyperlink" Target="https://www.nhlbi.nih.gov/health-topics/heart-disease-research"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A11E26-4C38-41A6-9857-11032CEECD80}"/>
              </a:ext>
            </a:extLst>
          </p:cNvPr>
          <p:cNvSpPr>
            <a:spLocks noGrp="1"/>
          </p:cNvSpPr>
          <p:nvPr>
            <p:ph type="ctrTitle"/>
          </p:nvPr>
        </p:nvSpPr>
        <p:spPr>
          <a:xfrm>
            <a:off x="1359108" y="1821635"/>
            <a:ext cx="9144000" cy="977778"/>
          </a:xfrm>
        </p:spPr>
        <p:txBody>
          <a:bodyPr/>
          <a:lstStyle/>
          <a:p>
            <a:pPr algn="ctr"/>
            <a:r>
              <a:rPr lang="en-US" b="1" dirty="0">
                <a:solidFill>
                  <a:schemeClr val="accent1"/>
                </a:solidFill>
                <a:latin typeface="Arial" panose="020B0604020202020204" pitchFamily="34" charset="0"/>
                <a:cs typeface="Arial" panose="020B0604020202020204" pitchFamily="34" charset="0"/>
              </a:rPr>
              <a:t>PROJECT TITLE</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a:solidFill>
                  <a:schemeClr val="accent1">
                    <a:lumMod val="75000"/>
                  </a:schemeClr>
                </a:solidFill>
                <a:latin typeface="Arial"/>
                <a:cs typeface="Arial"/>
              </a:rPr>
              <a:t>CAPSTONE PROJECT</a:t>
            </a:r>
          </a:p>
        </p:txBody>
      </p:sp>
      <p:sp>
        <p:nvSpPr>
          <p:cNvPr id="4" name="TextBox 3"/>
          <p:cNvSpPr txBox="1"/>
          <p:nvPr/>
        </p:nvSpPr>
        <p:spPr>
          <a:xfrm>
            <a:off x="3117529" y="4586365"/>
            <a:ext cx="7980183" cy="1323439"/>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err="1" smtClean="0">
                <a:solidFill>
                  <a:schemeClr val="accent1">
                    <a:lumMod val="75000"/>
                  </a:schemeClr>
                </a:solidFill>
                <a:latin typeface="Arial"/>
                <a:cs typeface="Arial"/>
              </a:rPr>
              <a:t>Kuttithangam</a:t>
            </a:r>
            <a:r>
              <a:rPr lang="en-US" sz="2000" b="1" smtClean="0">
                <a:solidFill>
                  <a:schemeClr val="accent1">
                    <a:lumMod val="75000"/>
                  </a:schemeClr>
                </a:solidFill>
                <a:latin typeface="Arial"/>
                <a:cs typeface="Arial"/>
              </a:rPr>
              <a:t> .G</a:t>
            </a:r>
            <a:endParaRPr lang="en-US" sz="2000" b="1" dirty="0" smtClean="0">
              <a:solidFill>
                <a:schemeClr val="accent1">
                  <a:lumMod val="75000"/>
                </a:schemeClr>
              </a:solidFill>
              <a:latin typeface="Arial"/>
              <a:cs typeface="Arial"/>
            </a:endParaRPr>
          </a:p>
          <a:p>
            <a:r>
              <a:rPr lang="en-US" sz="2000" b="1" dirty="0" smtClean="0">
                <a:solidFill>
                  <a:schemeClr val="accent1">
                    <a:lumMod val="75000"/>
                  </a:schemeClr>
                </a:solidFill>
                <a:latin typeface="Arial"/>
                <a:cs typeface="Arial"/>
              </a:rPr>
              <a:t>9513- </a:t>
            </a:r>
            <a:r>
              <a:rPr lang="en-US" sz="2000" b="1" dirty="0" err="1" smtClean="0">
                <a:solidFill>
                  <a:schemeClr val="accent1">
                    <a:lumMod val="75000"/>
                  </a:schemeClr>
                </a:solidFill>
                <a:latin typeface="Arial"/>
                <a:cs typeface="Arial"/>
              </a:rPr>
              <a:t>Jayaraj</a:t>
            </a:r>
            <a:r>
              <a:rPr lang="en-US" sz="2000" b="1" dirty="0" smtClean="0">
                <a:solidFill>
                  <a:schemeClr val="accent1">
                    <a:lumMod val="75000"/>
                  </a:schemeClr>
                </a:solidFill>
                <a:latin typeface="Arial"/>
                <a:cs typeface="Arial"/>
              </a:rPr>
              <a:t> </a:t>
            </a:r>
            <a:r>
              <a:rPr lang="en-US" sz="2000" b="1" dirty="0" err="1" smtClean="0">
                <a:solidFill>
                  <a:schemeClr val="accent1">
                    <a:lumMod val="75000"/>
                  </a:schemeClr>
                </a:solidFill>
                <a:latin typeface="Arial"/>
                <a:cs typeface="Arial"/>
              </a:rPr>
              <a:t>Annapackiam</a:t>
            </a:r>
            <a:r>
              <a:rPr lang="en-US" sz="2000" b="1" dirty="0" smtClean="0">
                <a:solidFill>
                  <a:schemeClr val="accent1">
                    <a:lumMod val="75000"/>
                  </a:schemeClr>
                </a:solidFill>
                <a:latin typeface="Arial"/>
                <a:cs typeface="Arial"/>
              </a:rPr>
              <a:t> CSI College of Engineering</a:t>
            </a:r>
          </a:p>
          <a:p>
            <a:r>
              <a:rPr lang="en-US" sz="2000" b="1" dirty="0" smtClean="0">
                <a:solidFill>
                  <a:schemeClr val="accent1">
                    <a:lumMod val="75000"/>
                  </a:schemeClr>
                </a:solidFill>
                <a:latin typeface="Arial"/>
                <a:cs typeface="Arial"/>
              </a:rPr>
              <a:t>B.E Mechanical Engineering</a:t>
            </a:r>
            <a:endParaRPr lang="en-US" sz="2000" b="1" dirty="0">
              <a:solidFill>
                <a:schemeClr val="accent1">
                  <a:lumMod val="75000"/>
                </a:schemeClr>
              </a:solidFill>
              <a:latin typeface="Arial"/>
              <a:cs typeface="Arial"/>
            </a:endParaRPr>
          </a:p>
        </p:txBody>
      </p:sp>
    </p:spTree>
    <p:extLst>
      <p:ext uri="{BB962C8B-B14F-4D97-AF65-F5344CB8AC3E}">
        <p14:creationId xmlns=""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65).png"/>
          <p:cNvPicPr>
            <a:picLocks noGrp="1" noChangeAspect="1"/>
          </p:cNvPicPr>
          <p:nvPr>
            <p:ph idx="1"/>
          </p:nvPr>
        </p:nvPicPr>
        <p:blipFill>
          <a:blip r:embed="rId2"/>
          <a:stretch>
            <a:fillRect/>
          </a:stretch>
        </p:blipFill>
        <p:spPr>
          <a:xfrm>
            <a:off x="1026942" y="675458"/>
            <a:ext cx="10252339" cy="5764126"/>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66).png"/>
          <p:cNvPicPr>
            <a:picLocks noGrp="1" noChangeAspect="1"/>
          </p:cNvPicPr>
          <p:nvPr>
            <p:ph idx="1"/>
          </p:nvPr>
        </p:nvPicPr>
        <p:blipFill>
          <a:blip r:embed="rId2"/>
          <a:stretch>
            <a:fillRect/>
          </a:stretch>
        </p:blipFill>
        <p:spPr>
          <a:xfrm>
            <a:off x="986042" y="787400"/>
            <a:ext cx="10004017" cy="5624513"/>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67).png"/>
          <p:cNvPicPr>
            <a:picLocks noGrp="1" noChangeAspect="1"/>
          </p:cNvPicPr>
          <p:nvPr>
            <p:ph idx="1"/>
          </p:nvPr>
        </p:nvPicPr>
        <p:blipFill>
          <a:blip r:embed="rId2"/>
          <a:stretch>
            <a:fillRect/>
          </a:stretch>
        </p:blipFill>
        <p:spPr>
          <a:xfrm>
            <a:off x="1406770" y="826516"/>
            <a:ext cx="9633360" cy="541612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68).png"/>
          <p:cNvPicPr>
            <a:picLocks noGrp="1" noChangeAspect="1"/>
          </p:cNvPicPr>
          <p:nvPr>
            <p:ph idx="1"/>
          </p:nvPr>
        </p:nvPicPr>
        <p:blipFill>
          <a:blip r:embed="rId2"/>
          <a:stretch>
            <a:fillRect/>
          </a:stretch>
        </p:blipFill>
        <p:spPr>
          <a:xfrm>
            <a:off x="1939660" y="1329886"/>
            <a:ext cx="8312679" cy="467360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69).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70).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71).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72).png"/>
          <p:cNvPicPr>
            <a:picLocks noGrp="1" noChangeAspect="1"/>
          </p:cNvPicPr>
          <p:nvPr>
            <p:ph idx="1"/>
          </p:nvPr>
        </p:nvPicPr>
        <p:blipFill>
          <a:blip r:embed="rId2"/>
          <a:stretch>
            <a:fillRect/>
          </a:stretch>
        </p:blipFill>
        <p:spPr>
          <a:xfrm>
            <a:off x="1939660" y="1329886"/>
            <a:ext cx="8312679" cy="467360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shot (73).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74).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Proposed System/Solution</a:t>
            </a:r>
            <a:endParaRPr lang="en-US" dirty="0">
              <a:latin typeface="Arial"/>
              <a:cs typeface="Arial"/>
            </a:endParaRPr>
          </a:p>
          <a:p>
            <a:pPr marL="305435" indent="-305435"/>
            <a:r>
              <a:rPr lang="en-US" sz="2000" b="1" dirty="0">
                <a:latin typeface="Arial"/>
                <a:ea typeface="+mn-lt"/>
                <a:cs typeface="Calibri"/>
              </a:rPr>
              <a:t>System </a:t>
            </a:r>
            <a:r>
              <a:rPr lang="en-US" sz="2000" b="1" dirty="0">
                <a:latin typeface="Arial"/>
                <a:ea typeface="+mn-lt"/>
                <a:cs typeface="+mn-lt"/>
              </a:rPr>
              <a:t>Development Approach</a:t>
            </a:r>
            <a:endParaRPr lang="en-US" dirty="0">
              <a:latin typeface="Arial"/>
              <a:ea typeface="+mn-lt"/>
              <a:cs typeface="+mn-lt"/>
            </a:endParaRPr>
          </a:p>
          <a:p>
            <a:pPr marL="305435" indent="-305435"/>
            <a:r>
              <a:rPr lang="en-US" sz="2000" b="1" dirty="0">
                <a:latin typeface="Arial"/>
                <a:ea typeface="+mn-lt"/>
                <a:cs typeface="+mn-lt"/>
              </a:rPr>
              <a:t>Algorithm &amp; Deployment  </a:t>
            </a:r>
            <a:endParaRPr lang="en-US" dirty="0">
              <a:latin typeface="Arial"/>
              <a:cs typeface="Calibri"/>
            </a:endParaRPr>
          </a:p>
          <a:p>
            <a:pPr marL="305435" indent="-305435"/>
            <a:r>
              <a:rPr lang="en-US" sz="2000" b="1" dirty="0">
                <a:latin typeface="Arial"/>
                <a:ea typeface="+mn-lt"/>
                <a:cs typeface="Arial"/>
              </a:rPr>
              <a:t>Result </a:t>
            </a:r>
          </a:p>
          <a:p>
            <a:pPr marL="305435" indent="-305435"/>
            <a:r>
              <a:rPr lang="en-US" sz="2000" b="1" dirty="0">
                <a:latin typeface="Arial"/>
                <a:ea typeface="+mn-lt"/>
                <a:cs typeface="Arial"/>
              </a:rPr>
              <a:t>Conclusion</a:t>
            </a:r>
            <a:endParaRPr lang="en-US" dirty="0">
              <a:latin typeface="Arial"/>
              <a:cs typeface="Arial"/>
            </a:endParaRPr>
          </a:p>
          <a:p>
            <a:pPr marL="305435" indent="-305435"/>
            <a:r>
              <a:rPr lang="en-US" sz="2000" b="1" dirty="0">
                <a:latin typeface="Arial"/>
                <a:ea typeface="+mn-lt"/>
                <a:cs typeface="Arial"/>
              </a:rPr>
              <a:t>Future Scope</a:t>
            </a:r>
          </a:p>
          <a:p>
            <a:pPr marL="305435" indent="-305435"/>
            <a:r>
              <a:rPr lang="en-US" sz="2000" b="1" dirty="0">
                <a:latin typeface="Arial"/>
                <a:ea typeface="+mn-lt"/>
                <a:cs typeface="Arial"/>
              </a:rPr>
              <a:t>References</a:t>
            </a:r>
            <a:endParaRPr lang="en-US" dirty="0">
              <a:latin typeface="Arial"/>
              <a:cs typeface="Arial"/>
            </a:endParaRPr>
          </a:p>
          <a:p>
            <a:pPr marL="305435" indent="-305435"/>
            <a:endParaRPr lang="en-US" dirty="0">
              <a:latin typeface="Arial"/>
              <a:cs typeface="Arial"/>
            </a:endParaRPr>
          </a:p>
        </p:txBody>
      </p:sp>
    </p:spTree>
    <p:extLst>
      <p:ext uri="{BB962C8B-B14F-4D97-AF65-F5344CB8AC3E}">
        <p14:creationId xmlns="" xmlns:p14="http://schemas.microsoft.com/office/powerpoint/2010/main" val="2900153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75).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shot (76).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77).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78).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79).png"/>
          <p:cNvPicPr>
            <a:picLocks noGrp="1" noChangeAspect="1"/>
          </p:cNvPicPr>
          <p:nvPr>
            <p:ph idx="1"/>
          </p:nvPr>
        </p:nvPicPr>
        <p:blipFill>
          <a:blip r:embed="rId2"/>
          <a:stretch>
            <a:fillRect/>
          </a:stretch>
        </p:blipFill>
        <p:spPr>
          <a:xfrm>
            <a:off x="1939660" y="1329886"/>
            <a:ext cx="8312679" cy="4673600"/>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80).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81).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82).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83).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84).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Autofit/>
          </a:bodyPr>
          <a:lstStyle/>
          <a:p>
            <a:r>
              <a:rPr lang="en-US" sz="3600" b="1" dirty="0">
                <a:solidFill>
                  <a:schemeClr val="accent1"/>
                </a:solidFill>
                <a:latin typeface="Arial" panose="020B0604020202020204" pitchFamily="34" charset="0"/>
                <a:cs typeface="Arial" panose="020B0604020202020204" pitchFamily="34" charset="0"/>
              </a:rPr>
              <a:t>Problem Statement</a:t>
            </a:r>
            <a:endParaRPr lang="en-US" sz="3600" dirty="0"/>
          </a:p>
        </p:txBody>
      </p:sp>
      <p:sp>
        <p:nvSpPr>
          <p:cNvPr id="4" name="TextBox 3"/>
          <p:cNvSpPr txBox="1"/>
          <p:nvPr/>
        </p:nvSpPr>
        <p:spPr>
          <a:xfrm>
            <a:off x="647114" y="1294229"/>
            <a:ext cx="11197883" cy="2616101"/>
          </a:xfrm>
          <a:prstGeom prst="rect">
            <a:avLst/>
          </a:prstGeom>
          <a:noFill/>
        </p:spPr>
        <p:txBody>
          <a:bodyPr wrap="square" rtlCol="0">
            <a:spAutoFit/>
          </a:bodyPr>
          <a:lstStyle/>
          <a:p>
            <a:pPr algn="just">
              <a:buFont typeface="Wingdings" pitchFamily="2" charset="2"/>
              <a:buChar char="q"/>
            </a:pPr>
            <a:r>
              <a:rPr lang="en-US" b="1" dirty="0" smtClean="0"/>
              <a:t>Background:</a:t>
            </a:r>
            <a:r>
              <a:rPr lang="en-US" dirty="0" smtClean="0"/>
              <a:t> Heart disease is a leading cause of mortality worldwide, and early detection plays a crucial role in preventing adverse cardiovascular events. Predictive models can aid healthcare professionals in assessing an individual's risk of heart disease and guiding preventive interventions.</a:t>
            </a:r>
          </a:p>
          <a:p>
            <a:pPr algn="just">
              <a:buFont typeface="Wingdings" pitchFamily="2" charset="2"/>
              <a:buChar char="q"/>
            </a:pPr>
            <a:endParaRPr lang="en-US" b="1" dirty="0" smtClean="0"/>
          </a:p>
          <a:p>
            <a:pPr algn="just">
              <a:buFont typeface="Wingdings" pitchFamily="2" charset="2"/>
              <a:buChar char="q"/>
            </a:pPr>
            <a:r>
              <a:rPr lang="en-US" b="1" dirty="0" smtClean="0"/>
              <a:t>Objective:</a:t>
            </a:r>
            <a:r>
              <a:rPr lang="en-US" dirty="0" smtClean="0"/>
              <a:t> Design and implement a machine learning model to predict the likelihood of heart disease in individuals based on their medical history, clinical measurements, and demographic information.</a:t>
            </a:r>
          </a:p>
          <a:p>
            <a:pPr>
              <a:buFont typeface="Wingdings" pitchFamily="2" charset="2"/>
              <a:buChar char="q"/>
            </a:pPr>
            <a:endParaRPr lang="en-US" b="1" dirty="0" smtClean="0"/>
          </a:p>
          <a:p>
            <a:pPr>
              <a:buFont typeface="Wingdings" pitchFamily="2" charset="2"/>
              <a:buChar char="q"/>
            </a:pPr>
            <a:r>
              <a:rPr lang="en-US" sz="2000" b="1" dirty="0" smtClean="0"/>
              <a:t>Key Features:</a:t>
            </a:r>
            <a:endParaRPr lang="en-US" sz="2000" dirty="0" smtClean="0"/>
          </a:p>
          <a:p>
            <a:pPr>
              <a:buFont typeface="Wingdings" pitchFamily="2" charset="2"/>
              <a:buChar char="q"/>
            </a:pPr>
            <a:endParaRPr lang="en-US" b="1" dirty="0" smtClean="0"/>
          </a:p>
        </p:txBody>
      </p:sp>
      <p:sp>
        <p:nvSpPr>
          <p:cNvPr id="6" name="TextBox 5"/>
          <p:cNvSpPr txBox="1"/>
          <p:nvPr/>
        </p:nvSpPr>
        <p:spPr>
          <a:xfrm>
            <a:off x="2349305" y="3675343"/>
            <a:ext cx="9364394" cy="3365537"/>
          </a:xfrm>
          <a:prstGeom prst="rect">
            <a:avLst/>
          </a:prstGeom>
          <a:noFill/>
        </p:spPr>
        <p:txBody>
          <a:bodyPr wrap="square" rtlCol="0">
            <a:spAutoFit/>
          </a:bodyPr>
          <a:lstStyle/>
          <a:p>
            <a:pPr>
              <a:lnSpc>
                <a:spcPct val="150000"/>
              </a:lnSpc>
              <a:buFont typeface="Wingdings" pitchFamily="2" charset="2"/>
              <a:buChar char="v"/>
            </a:pPr>
            <a:r>
              <a:rPr lang="en-US" b="1" dirty="0" smtClean="0"/>
              <a:t>Demographic Information:</a:t>
            </a:r>
            <a:r>
              <a:rPr lang="en-US" dirty="0" smtClean="0"/>
              <a:t> Age, gender, and other relevant demographic factors.</a:t>
            </a:r>
          </a:p>
          <a:p>
            <a:pPr>
              <a:lnSpc>
                <a:spcPct val="150000"/>
              </a:lnSpc>
              <a:buFont typeface="Wingdings" pitchFamily="2" charset="2"/>
              <a:buChar char="v"/>
            </a:pPr>
            <a:r>
              <a:rPr lang="en-US" b="1" dirty="0" smtClean="0"/>
              <a:t>Medical History:</a:t>
            </a:r>
            <a:r>
              <a:rPr lang="en-US" dirty="0" smtClean="0"/>
              <a:t> Family history of heart disease, presence of </a:t>
            </a:r>
            <a:r>
              <a:rPr lang="en-US" dirty="0" err="1" smtClean="0"/>
              <a:t>comorbidities</a:t>
            </a:r>
            <a:r>
              <a:rPr lang="en-US" dirty="0" smtClean="0"/>
              <a:t> (e.g., diabetes, hypertension), and previous cardiovascular events.</a:t>
            </a:r>
          </a:p>
          <a:p>
            <a:pPr>
              <a:lnSpc>
                <a:spcPct val="150000"/>
              </a:lnSpc>
              <a:buFont typeface="Wingdings" pitchFamily="2" charset="2"/>
              <a:buChar char="v"/>
            </a:pPr>
            <a:r>
              <a:rPr lang="en-US" b="1" dirty="0" smtClean="0"/>
              <a:t>Clinical Measurements:</a:t>
            </a:r>
            <a:r>
              <a:rPr lang="en-US" dirty="0" smtClean="0"/>
              <a:t> Blood pressure, cholesterol levels (LDL, HDL), blood sugar levels, electrocardiogram (ECG) readings, and other diagnostic tests.</a:t>
            </a:r>
          </a:p>
          <a:p>
            <a:pPr>
              <a:lnSpc>
                <a:spcPct val="150000"/>
              </a:lnSpc>
              <a:buFont typeface="Wingdings" pitchFamily="2" charset="2"/>
              <a:buChar char="v"/>
            </a:pPr>
            <a:r>
              <a:rPr lang="en-US" b="1" dirty="0" smtClean="0"/>
              <a:t>Lifestyle Factors:</a:t>
            </a:r>
            <a:r>
              <a:rPr lang="en-US" dirty="0" smtClean="0"/>
              <a:t> Smoking status, physical activity level, dietary habits, and alcohol consumption.</a:t>
            </a:r>
          </a:p>
          <a:p>
            <a:pPr>
              <a:lnSpc>
                <a:spcPct val="150000"/>
              </a:lnSpc>
              <a:buFont typeface="Wingdings" pitchFamily="2" charset="2"/>
              <a:buChar char="v"/>
            </a:pPr>
            <a:endParaRPr lang="en-US" dirty="0"/>
          </a:p>
        </p:txBody>
      </p:sp>
    </p:spTree>
    <p:extLst>
      <p:ext uri="{BB962C8B-B14F-4D97-AF65-F5344CB8AC3E}">
        <p14:creationId xmlns="" xmlns:p14="http://schemas.microsoft.com/office/powerpoint/2010/main" val="1186421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85).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86).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87).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88).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89).png"/>
          <p:cNvPicPr>
            <a:picLocks noGrp="1" noChangeAspect="1"/>
          </p:cNvPicPr>
          <p:nvPr>
            <p:ph idx="1"/>
          </p:nvPr>
        </p:nvPicPr>
        <p:blipFill>
          <a:blip r:embed="rId2"/>
          <a:stretch>
            <a:fillRect/>
          </a:stretch>
        </p:blipFill>
        <p:spPr>
          <a:xfrm>
            <a:off x="1939660" y="1315818"/>
            <a:ext cx="8312679" cy="4673600"/>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90).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91).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92).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93).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94).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Autofit/>
          </a:bodyPr>
          <a:lstStyle/>
          <a:p>
            <a:r>
              <a:rPr lang="en-US" sz="3200" b="1" dirty="0">
                <a:solidFill>
                  <a:schemeClr val="accent1"/>
                </a:solidFill>
                <a:latin typeface="Arial" panose="020B0604020202020204" pitchFamily="34" charset="0"/>
                <a:cs typeface="Arial" panose="020B0604020202020204" pitchFamily="34" charset="0"/>
              </a:rPr>
              <a:t>Proposed Solution</a:t>
            </a:r>
            <a:endParaRPr lang="en-US" sz="3200" dirty="0"/>
          </a:p>
        </p:txBody>
      </p:sp>
      <p:sp>
        <p:nvSpPr>
          <p:cNvPr id="2" name="Content Placeholder 1">
            <a:extLst>
              <a:ext uri="{FF2B5EF4-FFF2-40B4-BE49-F238E27FC236}">
                <a16:creationId xmlns=""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marL="305435" indent="-305435"/>
            <a:endParaRPr lang="en-IN" sz="1200" b="1" dirty="0">
              <a:latin typeface="Calibri"/>
              <a:cs typeface="Calibri"/>
            </a:endParaRPr>
          </a:p>
          <a:p>
            <a:pPr marL="0" indent="0">
              <a:buNone/>
            </a:pPr>
            <a:endParaRPr lang="en-IN" dirty="0"/>
          </a:p>
        </p:txBody>
      </p:sp>
      <p:sp>
        <p:nvSpPr>
          <p:cNvPr id="4" name="TextBox 3"/>
          <p:cNvSpPr txBox="1"/>
          <p:nvPr/>
        </p:nvSpPr>
        <p:spPr>
          <a:xfrm>
            <a:off x="407962" y="1280160"/>
            <a:ext cx="11784037" cy="5632311"/>
          </a:xfrm>
          <a:prstGeom prst="rect">
            <a:avLst/>
          </a:prstGeom>
          <a:noFill/>
        </p:spPr>
        <p:txBody>
          <a:bodyPr wrap="square" rtlCol="0">
            <a:spAutoFit/>
          </a:bodyPr>
          <a:lstStyle/>
          <a:p>
            <a:r>
              <a:rPr lang="en-US" b="1" dirty="0" smtClean="0"/>
              <a:t>. Data Collection:</a:t>
            </a:r>
            <a:endParaRPr lang="en-US" dirty="0" smtClean="0"/>
          </a:p>
          <a:p>
            <a:r>
              <a:rPr lang="en-US" dirty="0" smtClean="0"/>
              <a:t>Gather a comprehensive dataset containing relevant medical, clinical, and demographic information of patients, including features such as age, gender, blood pressure, cholesterol levels, blood sugar levels, ECG readings, family history of heart disease, lifestyle factors (smoking, physical activity, diet), and previous medical history.</a:t>
            </a:r>
          </a:p>
          <a:p>
            <a:r>
              <a:rPr lang="en-US" b="1" dirty="0" smtClean="0"/>
              <a:t>2. Data Preprocessing:</a:t>
            </a:r>
            <a:endParaRPr lang="en-US" dirty="0" smtClean="0"/>
          </a:p>
          <a:p>
            <a:r>
              <a:rPr lang="en-US" dirty="0" smtClean="0"/>
              <a:t>Clean the data by handling missing values, outliers, and inconsistencies.</a:t>
            </a:r>
          </a:p>
          <a:p>
            <a:r>
              <a:rPr lang="en-US" dirty="0" smtClean="0"/>
              <a:t>Encode categorical variables using techniques like one-hot encoding or label encoding.</a:t>
            </a:r>
          </a:p>
          <a:p>
            <a:r>
              <a:rPr lang="en-US" dirty="0" smtClean="0"/>
              <a:t>Perform feature scaling to ensure uniformity in feature values (e.g., normalization or standardization).</a:t>
            </a:r>
          </a:p>
          <a:p>
            <a:r>
              <a:rPr lang="en-US" b="1" dirty="0" smtClean="0"/>
              <a:t>3. Exploratory Data Analysis (EDA):</a:t>
            </a:r>
            <a:endParaRPr lang="en-US" dirty="0" smtClean="0"/>
          </a:p>
          <a:p>
            <a:r>
              <a:rPr lang="en-US" dirty="0" smtClean="0"/>
              <a:t>Conduct exploratory data analysis to understand feature distributions, correlations, and identify potential patterns or insights related to heart disease risk factors.</a:t>
            </a:r>
          </a:p>
          <a:p>
            <a:r>
              <a:rPr lang="en-US" dirty="0" smtClean="0"/>
              <a:t>Visualize data using plots such as histograms, box plots, correlation matrices, and scatter plots.</a:t>
            </a:r>
          </a:p>
          <a:p>
            <a:r>
              <a:rPr lang="en-US" b="1" dirty="0" smtClean="0"/>
              <a:t>4. Feature Selection and Engineering:</a:t>
            </a:r>
            <a:endParaRPr lang="en-US" dirty="0" smtClean="0"/>
          </a:p>
          <a:p>
            <a:r>
              <a:rPr lang="en-US" dirty="0" smtClean="0"/>
              <a:t>Select relevant features based on domain knowledge, statistical analysis, and feature importance techniques (e.g., correlation analysis, chi-squared test, mutual information).</a:t>
            </a:r>
          </a:p>
          <a:p>
            <a:r>
              <a:rPr lang="en-US" dirty="0" smtClean="0"/>
              <a:t>Engineer new features or transformations if beneficial (e.g., BMI calculation, age group categorization).</a:t>
            </a:r>
          </a:p>
          <a:p>
            <a:r>
              <a:rPr lang="en-US" b="1" dirty="0" smtClean="0"/>
              <a:t>5. Model Selection:</a:t>
            </a:r>
            <a:endParaRPr lang="en-US" dirty="0" smtClean="0"/>
          </a:p>
          <a:p>
            <a:r>
              <a:rPr lang="en-US" dirty="0" smtClean="0"/>
              <a:t>Choose appropriate machine learning algorithms for binary classification tasks, such as logistic regression, random forest, support vector machines (SVM), gradient boosting machines (GBM), or artificial neural networks (ANN).</a:t>
            </a:r>
          </a:p>
          <a:p>
            <a:r>
              <a:rPr lang="en-US" dirty="0" smtClean="0"/>
              <a:t>Consider ensemble methods for improved predictive performance and model robustness.</a:t>
            </a:r>
          </a:p>
        </p:txBody>
      </p:sp>
    </p:spTree>
    <p:extLst>
      <p:ext uri="{BB962C8B-B14F-4D97-AF65-F5344CB8AC3E}">
        <p14:creationId xmlns="" xmlns:p14="http://schemas.microsoft.com/office/powerpoint/2010/main" val="3210358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95).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96).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97).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98).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99).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00).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01).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02).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103).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04).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a:xfrm>
            <a:off x="581192" y="662572"/>
            <a:ext cx="11029616" cy="530296"/>
          </a:xfrm>
        </p:spPr>
        <p:txBody>
          <a:bodyPr>
            <a:noAutofit/>
          </a:bodyPr>
          <a:lstStyle/>
          <a:p>
            <a:r>
              <a:rPr lang="en-US" sz="3200" b="1" dirty="0">
                <a:solidFill>
                  <a:schemeClr val="accent1"/>
                </a:solidFill>
                <a:latin typeface="Arial"/>
                <a:ea typeface="+mj-lt"/>
                <a:cs typeface="Arial"/>
              </a:rPr>
              <a:t>System  Approach</a:t>
            </a:r>
            <a:endParaRPr lang="en-US" sz="3200" dirty="0">
              <a:solidFill>
                <a:schemeClr val="accent1"/>
              </a:solidFill>
              <a:latin typeface="Calibri Light"/>
              <a:cs typeface="Calibri Light"/>
            </a:endParaRPr>
          </a:p>
        </p:txBody>
      </p:sp>
      <p:sp>
        <p:nvSpPr>
          <p:cNvPr id="4" name="TextBox 3"/>
          <p:cNvSpPr txBox="1"/>
          <p:nvPr/>
        </p:nvSpPr>
        <p:spPr>
          <a:xfrm>
            <a:off x="787791" y="1153551"/>
            <a:ext cx="10972800" cy="5909310"/>
          </a:xfrm>
          <a:prstGeom prst="rect">
            <a:avLst/>
          </a:prstGeom>
          <a:noFill/>
        </p:spPr>
        <p:txBody>
          <a:bodyPr wrap="square" rtlCol="0">
            <a:spAutoFit/>
          </a:bodyPr>
          <a:lstStyle/>
          <a:p>
            <a:pPr>
              <a:buFont typeface="Wingdings" pitchFamily="2" charset="2"/>
              <a:buChar char="q"/>
            </a:pPr>
            <a:r>
              <a:rPr lang="en-US" b="1" dirty="0" smtClean="0"/>
              <a:t>Data Collection and Preprocessing:</a:t>
            </a:r>
            <a:endParaRPr lang="en-US" dirty="0" smtClean="0"/>
          </a:p>
          <a:p>
            <a:r>
              <a:rPr lang="en-US" dirty="0" smtClean="0"/>
              <a:t>Gather a dataset containing relevant features such as age, gender, blood pressure, cholesterol levels, blood sugar levels, ECG readings, family history of heart disease, lifestyle factors, and medical history.</a:t>
            </a:r>
          </a:p>
          <a:p>
            <a:r>
              <a:rPr lang="en-US" dirty="0" smtClean="0"/>
              <a:t>Preprocess the data by handling missing values, outliers, encoding categorical variables, and performing feature scaling or normalization.</a:t>
            </a:r>
          </a:p>
          <a:p>
            <a:pPr>
              <a:buFont typeface="Wingdings" pitchFamily="2" charset="2"/>
              <a:buChar char="q"/>
            </a:pPr>
            <a:r>
              <a:rPr lang="en-US" b="1" dirty="0" err="1" smtClean="0"/>
              <a:t>Hyperparameter</a:t>
            </a:r>
            <a:r>
              <a:rPr lang="en-US" b="1" dirty="0" smtClean="0"/>
              <a:t> Tuning and Optimization:</a:t>
            </a:r>
            <a:endParaRPr lang="en-US" dirty="0" smtClean="0"/>
          </a:p>
          <a:p>
            <a:r>
              <a:rPr lang="en-US" dirty="0" smtClean="0"/>
              <a:t>Optimize model </a:t>
            </a:r>
            <a:r>
              <a:rPr lang="en-US" dirty="0" err="1" smtClean="0"/>
              <a:t>hyperparameters</a:t>
            </a:r>
            <a:r>
              <a:rPr lang="en-US" dirty="0" smtClean="0"/>
              <a:t> using techniques like grid search, randomized search, or Bayesian optimization to improve predictive accuracy.</a:t>
            </a:r>
          </a:p>
          <a:p>
            <a:pPr>
              <a:buFont typeface="Wingdings" pitchFamily="2" charset="2"/>
              <a:buChar char="q"/>
            </a:pPr>
            <a:r>
              <a:rPr lang="en-US" b="1" dirty="0" smtClean="0"/>
              <a:t>Model Deployment:</a:t>
            </a:r>
            <a:endParaRPr lang="en-US" dirty="0" smtClean="0"/>
          </a:p>
          <a:p>
            <a:r>
              <a:rPr lang="en-US" dirty="0" smtClean="0"/>
              <a:t>Deploy the trained model into a production environment where it can accept new patient data and generate predictions.</a:t>
            </a:r>
          </a:p>
          <a:p>
            <a:r>
              <a:rPr lang="en-US" dirty="0" smtClean="0"/>
              <a:t>Develop APIs or interfaces for seamless integration with healthcare systems or applications.</a:t>
            </a:r>
          </a:p>
          <a:p>
            <a:pPr>
              <a:buFont typeface="Wingdings" pitchFamily="2" charset="2"/>
              <a:buChar char="q"/>
            </a:pPr>
            <a:r>
              <a:rPr lang="en-US" b="1" dirty="0" smtClean="0"/>
              <a:t>Continuous Monitoring and Maintenance:</a:t>
            </a:r>
            <a:endParaRPr lang="en-US" dirty="0" smtClean="0"/>
          </a:p>
          <a:p>
            <a:r>
              <a:rPr lang="en-US" dirty="0" smtClean="0"/>
              <a:t>Implement monitoring mechanisms to track model performance, detect drifts, and ensure predictive accuracy over time.</a:t>
            </a:r>
          </a:p>
          <a:p>
            <a:r>
              <a:rPr lang="en-US" dirty="0" smtClean="0"/>
              <a:t>Regularly update and retrain the model using new data to adapt to evolving patterns and maintain efficacy.</a:t>
            </a:r>
          </a:p>
          <a:p>
            <a:pPr>
              <a:buFont typeface="Wingdings" pitchFamily="2" charset="2"/>
              <a:buChar char="q"/>
            </a:pPr>
            <a:r>
              <a:rPr lang="en-US" b="1" dirty="0" smtClean="0"/>
              <a:t>Interpretability and </a:t>
            </a:r>
            <a:r>
              <a:rPr lang="en-US" b="1" dirty="0" err="1" smtClean="0"/>
              <a:t>Explainability</a:t>
            </a:r>
            <a:r>
              <a:rPr lang="en-US" b="1" dirty="0" smtClean="0"/>
              <a:t>:</a:t>
            </a:r>
            <a:endParaRPr lang="en-US" dirty="0" smtClean="0"/>
          </a:p>
          <a:p>
            <a:r>
              <a:rPr lang="en-US" dirty="0" smtClean="0"/>
              <a:t>Ensure the model's interpretability and </a:t>
            </a:r>
            <a:r>
              <a:rPr lang="en-US" dirty="0" err="1" smtClean="0"/>
              <a:t>explainability</a:t>
            </a:r>
            <a:r>
              <a:rPr lang="en-US" dirty="0" smtClean="0"/>
              <a:t> using techniques such as feature importance plots, SHAP (</a:t>
            </a:r>
            <a:r>
              <a:rPr lang="en-US" dirty="0" err="1" smtClean="0"/>
              <a:t>SHapley</a:t>
            </a:r>
            <a:r>
              <a:rPr lang="en-US" dirty="0" smtClean="0"/>
              <a:t> Additive </a:t>
            </a:r>
            <a:r>
              <a:rPr lang="en-US" dirty="0" err="1" smtClean="0"/>
              <a:t>exPlanations</a:t>
            </a:r>
            <a:r>
              <a:rPr lang="en-US" dirty="0" smtClean="0"/>
              <a:t>) values, or LIME (Local Interpretable Model-agnostic Explanations) for individual predictions.</a:t>
            </a:r>
          </a:p>
          <a:p>
            <a:endParaRPr lang="en-US" dirty="0"/>
          </a:p>
        </p:txBody>
      </p:sp>
    </p:spTree>
    <p:extLst>
      <p:ext uri="{BB962C8B-B14F-4D97-AF65-F5344CB8AC3E}">
        <p14:creationId xmlns="" xmlns:p14="http://schemas.microsoft.com/office/powerpoint/2010/main" val="32020245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05).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06).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07).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shot (108).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09).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10).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11).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12).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13).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14).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a:bodyPr>
          <a:lstStyle/>
          <a:p>
            <a:r>
              <a:rPr lang="en-US" b="1" dirty="0">
                <a:solidFill>
                  <a:schemeClr val="accent1"/>
                </a:solidFill>
                <a:latin typeface="Arial"/>
                <a:ea typeface="+mj-lt"/>
                <a:cs typeface="Arial"/>
              </a:rPr>
              <a:t>Algorithm &amp; Deployment</a:t>
            </a:r>
            <a:endParaRPr lang="en-US" dirty="0"/>
          </a:p>
        </p:txBody>
      </p:sp>
      <p:sp>
        <p:nvSpPr>
          <p:cNvPr id="4" name="TextBox 3"/>
          <p:cNvSpPr txBox="1"/>
          <p:nvPr/>
        </p:nvSpPr>
        <p:spPr>
          <a:xfrm>
            <a:off x="914400" y="1364188"/>
            <a:ext cx="10691447" cy="5493812"/>
          </a:xfrm>
          <a:prstGeom prst="rect">
            <a:avLst/>
          </a:prstGeom>
          <a:noFill/>
        </p:spPr>
        <p:txBody>
          <a:bodyPr wrap="square" rtlCol="0">
            <a:spAutoFit/>
          </a:bodyPr>
          <a:lstStyle/>
          <a:p>
            <a:pPr algn="ctr">
              <a:lnSpc>
                <a:spcPct val="150000"/>
              </a:lnSpc>
            </a:pPr>
            <a:r>
              <a:rPr lang="en-US" b="1" dirty="0" smtClean="0"/>
              <a:t>ALGORITHM</a:t>
            </a:r>
          </a:p>
          <a:p>
            <a:pPr>
              <a:lnSpc>
                <a:spcPct val="150000"/>
              </a:lnSpc>
              <a:buFont typeface="Wingdings" pitchFamily="2" charset="2"/>
              <a:buChar char="q"/>
            </a:pPr>
            <a:r>
              <a:rPr lang="en-US" b="1" dirty="0" smtClean="0"/>
              <a:t>Data Preprocessing:</a:t>
            </a:r>
            <a:endParaRPr lang="en-US" dirty="0" smtClean="0"/>
          </a:p>
          <a:p>
            <a:pPr lvl="1">
              <a:lnSpc>
                <a:spcPct val="150000"/>
              </a:lnSpc>
              <a:buFont typeface="Wingdings" pitchFamily="2" charset="2"/>
              <a:buChar char="v"/>
            </a:pPr>
            <a:r>
              <a:rPr lang="en-US" dirty="0" smtClean="0"/>
              <a:t>Clean the data, handle missing values, encode categorical variables.</a:t>
            </a:r>
          </a:p>
          <a:p>
            <a:pPr lvl="1">
              <a:lnSpc>
                <a:spcPct val="150000"/>
              </a:lnSpc>
              <a:buFont typeface="Wingdings" pitchFamily="2" charset="2"/>
              <a:buChar char="v"/>
            </a:pPr>
            <a:r>
              <a:rPr lang="en-US" dirty="0" smtClean="0"/>
              <a:t>Scale or normalize numerical features.</a:t>
            </a:r>
          </a:p>
          <a:p>
            <a:pPr>
              <a:lnSpc>
                <a:spcPct val="150000"/>
              </a:lnSpc>
              <a:buFont typeface="Wingdings" pitchFamily="2" charset="2"/>
              <a:buChar char="q"/>
            </a:pPr>
            <a:r>
              <a:rPr lang="en-US" b="1" dirty="0" smtClean="0"/>
              <a:t>Feature Selection:</a:t>
            </a:r>
            <a:endParaRPr lang="en-US" dirty="0" smtClean="0"/>
          </a:p>
          <a:p>
            <a:pPr lvl="1">
              <a:lnSpc>
                <a:spcPct val="150000"/>
              </a:lnSpc>
              <a:buFont typeface="Wingdings" pitchFamily="2" charset="2"/>
              <a:buChar char="v"/>
            </a:pPr>
            <a:r>
              <a:rPr lang="en-US" dirty="0" smtClean="0"/>
              <a:t>Select relevant features using techniques like correlation analysis, feature importance, or domain knowledge.</a:t>
            </a:r>
          </a:p>
          <a:p>
            <a:pPr>
              <a:lnSpc>
                <a:spcPct val="150000"/>
              </a:lnSpc>
              <a:buFont typeface="Wingdings" pitchFamily="2" charset="2"/>
              <a:buChar char="q"/>
            </a:pPr>
            <a:r>
              <a:rPr lang="en-US" b="1" dirty="0" smtClean="0"/>
              <a:t>Model Training:</a:t>
            </a:r>
            <a:endParaRPr lang="en-US" dirty="0" smtClean="0"/>
          </a:p>
          <a:p>
            <a:pPr lvl="1">
              <a:lnSpc>
                <a:spcPct val="150000"/>
              </a:lnSpc>
              <a:buFont typeface="Wingdings" pitchFamily="2" charset="2"/>
              <a:buChar char="v"/>
            </a:pPr>
            <a:r>
              <a:rPr lang="en-US" dirty="0" smtClean="0"/>
              <a:t>Split data into training and testing sets.</a:t>
            </a:r>
          </a:p>
          <a:p>
            <a:pPr lvl="1">
              <a:lnSpc>
                <a:spcPct val="150000"/>
              </a:lnSpc>
              <a:buFont typeface="Wingdings" pitchFamily="2" charset="2"/>
              <a:buChar char="v"/>
            </a:pPr>
            <a:r>
              <a:rPr lang="en-US" dirty="0" smtClean="0"/>
              <a:t>Train selected algorithms using the training data.</a:t>
            </a:r>
          </a:p>
          <a:p>
            <a:pPr>
              <a:lnSpc>
                <a:spcPct val="150000"/>
              </a:lnSpc>
              <a:buFont typeface="Wingdings" pitchFamily="2" charset="2"/>
              <a:buChar char="q"/>
            </a:pPr>
            <a:r>
              <a:rPr lang="en-US" b="1" dirty="0" smtClean="0"/>
              <a:t>Model Evaluation:</a:t>
            </a:r>
            <a:endParaRPr lang="en-US" dirty="0" smtClean="0"/>
          </a:p>
          <a:p>
            <a:pPr lvl="1">
              <a:lnSpc>
                <a:spcPct val="150000"/>
              </a:lnSpc>
              <a:buFont typeface="Wingdings" pitchFamily="2" charset="2"/>
              <a:buChar char="v"/>
            </a:pPr>
            <a:r>
              <a:rPr lang="en-US" dirty="0" smtClean="0"/>
              <a:t>Evaluate model performance using metrics like accuracy, precision, recall, F1 score, and ROC-AUC curve.</a:t>
            </a:r>
            <a:endParaRPr lang="en-US" dirty="0"/>
          </a:p>
        </p:txBody>
      </p:sp>
    </p:spTree>
    <p:extLst>
      <p:ext uri="{BB962C8B-B14F-4D97-AF65-F5344CB8AC3E}">
        <p14:creationId xmlns="" xmlns:p14="http://schemas.microsoft.com/office/powerpoint/2010/main" val="41545087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15).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16).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17).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18).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19).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20).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21).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22).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23).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24).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854" y="477073"/>
            <a:ext cx="11029616" cy="530296"/>
          </a:xfrm>
        </p:spPr>
        <p:txBody>
          <a:bodyPr>
            <a:normAutofit/>
          </a:bodyPr>
          <a:lstStyle/>
          <a:p>
            <a:pPr algn="ctr"/>
            <a:r>
              <a:rPr lang="en-US" sz="2400" dirty="0" smtClean="0"/>
              <a:t>deployment</a:t>
            </a:r>
            <a:endParaRPr lang="en-US" sz="2400" dirty="0"/>
          </a:p>
        </p:txBody>
      </p:sp>
      <p:sp>
        <p:nvSpPr>
          <p:cNvPr id="4" name="TextBox 3"/>
          <p:cNvSpPr txBox="1"/>
          <p:nvPr/>
        </p:nvSpPr>
        <p:spPr>
          <a:xfrm>
            <a:off x="548640" y="928468"/>
            <a:ext cx="11643360" cy="6186309"/>
          </a:xfrm>
          <a:prstGeom prst="rect">
            <a:avLst/>
          </a:prstGeom>
          <a:noFill/>
        </p:spPr>
        <p:txBody>
          <a:bodyPr wrap="square" rtlCol="0">
            <a:spAutoFit/>
          </a:bodyPr>
          <a:lstStyle/>
          <a:p>
            <a:pPr>
              <a:buFont typeface="Wingdings" pitchFamily="2" charset="2"/>
              <a:buChar char="Ø"/>
            </a:pPr>
            <a:r>
              <a:rPr lang="en-US" b="1" dirty="0" smtClean="0"/>
              <a:t>Model Deployment:</a:t>
            </a:r>
            <a:endParaRPr lang="en-US" dirty="0" smtClean="0"/>
          </a:p>
          <a:p>
            <a:pPr lvl="1">
              <a:buFont typeface="Wingdings" pitchFamily="2" charset="2"/>
              <a:buChar char="Ø"/>
            </a:pPr>
            <a:r>
              <a:rPr lang="en-US" dirty="0" smtClean="0"/>
              <a:t>Deploy the trained model in a production environment using frameworks like Flask</a:t>
            </a:r>
          </a:p>
          <a:p>
            <a:pPr lvl="1">
              <a:buFont typeface="Wingdings" pitchFamily="2" charset="2"/>
              <a:buChar char="Ø"/>
            </a:pPr>
            <a:r>
              <a:rPr lang="en-US" dirty="0" smtClean="0"/>
              <a:t>For cloud deployment, use services like AWS Lambda, Google Cloud Functions, or Azure Functions.</a:t>
            </a:r>
          </a:p>
          <a:p>
            <a:pPr>
              <a:buFont typeface="Wingdings" pitchFamily="2" charset="2"/>
              <a:buChar char="Ø"/>
            </a:pPr>
            <a:r>
              <a:rPr lang="en-US" b="1" dirty="0" smtClean="0"/>
              <a:t>API Development:</a:t>
            </a:r>
            <a:endParaRPr lang="en-US" dirty="0" smtClean="0"/>
          </a:p>
          <a:p>
            <a:pPr lvl="1">
              <a:buFont typeface="Wingdings" pitchFamily="2" charset="2"/>
              <a:buChar char="Ø"/>
            </a:pPr>
            <a:r>
              <a:rPr lang="en-US" dirty="0" smtClean="0"/>
              <a:t>Develop APIs for the model to accept input data and generate predictions.</a:t>
            </a:r>
          </a:p>
          <a:p>
            <a:pPr lvl="1">
              <a:buFont typeface="Wingdings" pitchFamily="2" charset="2"/>
              <a:buChar char="Ø"/>
            </a:pPr>
            <a:r>
              <a:rPr lang="en-US" dirty="0" smtClean="0"/>
              <a:t>Ensure API security using authentication and authorization mechanisms.</a:t>
            </a:r>
          </a:p>
          <a:p>
            <a:pPr>
              <a:buFont typeface="Wingdings" pitchFamily="2" charset="2"/>
              <a:buChar char="Ø"/>
            </a:pPr>
            <a:r>
              <a:rPr lang="en-US" b="1" dirty="0" smtClean="0"/>
              <a:t>Scalability:</a:t>
            </a:r>
            <a:endParaRPr lang="en-US" dirty="0" smtClean="0"/>
          </a:p>
          <a:p>
            <a:pPr lvl="1">
              <a:buFont typeface="Wingdings" pitchFamily="2" charset="2"/>
              <a:buChar char="Ø"/>
            </a:pPr>
            <a:r>
              <a:rPr lang="en-US" dirty="0" smtClean="0"/>
              <a:t>Design the deployment architecture to handle multiple concurrent requests efficiently.</a:t>
            </a:r>
          </a:p>
          <a:p>
            <a:pPr lvl="1">
              <a:buFont typeface="Wingdings" pitchFamily="2" charset="2"/>
              <a:buChar char="Ø"/>
            </a:pPr>
            <a:r>
              <a:rPr lang="en-US" dirty="0" smtClean="0"/>
              <a:t>Utilize containerization (e.g., </a:t>
            </a:r>
            <a:r>
              <a:rPr lang="en-US" dirty="0" err="1" smtClean="0"/>
              <a:t>Docker</a:t>
            </a:r>
            <a:r>
              <a:rPr lang="en-US" dirty="0" smtClean="0"/>
              <a:t>) and container orchestration tools (e.g., </a:t>
            </a:r>
            <a:r>
              <a:rPr lang="en-US" dirty="0" err="1" smtClean="0"/>
              <a:t>Kubernetes</a:t>
            </a:r>
            <a:r>
              <a:rPr lang="en-US" dirty="0" smtClean="0"/>
              <a:t>) for scalability.</a:t>
            </a:r>
          </a:p>
          <a:p>
            <a:pPr>
              <a:buFont typeface="Wingdings" pitchFamily="2" charset="2"/>
              <a:buChar char="Ø"/>
            </a:pPr>
            <a:r>
              <a:rPr lang="en-US" b="1" dirty="0" smtClean="0"/>
              <a:t>Monitoring and Logging:</a:t>
            </a:r>
            <a:endParaRPr lang="en-US" dirty="0" smtClean="0"/>
          </a:p>
          <a:p>
            <a:pPr lvl="1">
              <a:buFont typeface="Wingdings" pitchFamily="2" charset="2"/>
              <a:buChar char="Ø"/>
            </a:pPr>
            <a:r>
              <a:rPr lang="en-US" dirty="0" smtClean="0"/>
              <a:t>Implement monitoring for model performance, system health, and usage metrics.</a:t>
            </a:r>
          </a:p>
          <a:p>
            <a:pPr lvl="1">
              <a:buFont typeface="Wingdings" pitchFamily="2" charset="2"/>
              <a:buChar char="Ø"/>
            </a:pPr>
            <a:r>
              <a:rPr lang="en-US" dirty="0" smtClean="0"/>
              <a:t>Use logging frameworks (e.g., ELK stack) for tracking errors and debugging.</a:t>
            </a:r>
          </a:p>
          <a:p>
            <a:pPr>
              <a:buFont typeface="Wingdings" pitchFamily="2" charset="2"/>
              <a:buChar char="Ø"/>
            </a:pPr>
            <a:r>
              <a:rPr lang="en-US" b="1" dirty="0" smtClean="0"/>
              <a:t>Continuous Integration/Continuous Deployment (CI/CD):</a:t>
            </a:r>
            <a:endParaRPr lang="en-US" dirty="0" smtClean="0"/>
          </a:p>
          <a:p>
            <a:pPr lvl="1">
              <a:buFont typeface="Wingdings" pitchFamily="2" charset="2"/>
              <a:buChar char="Ø"/>
            </a:pPr>
            <a:r>
              <a:rPr lang="en-US" dirty="0" smtClean="0"/>
              <a:t>Set up CI/CD pipelines for automated testing, deployment, and version control.</a:t>
            </a:r>
          </a:p>
          <a:p>
            <a:pPr lvl="1">
              <a:buFont typeface="Wingdings" pitchFamily="2" charset="2"/>
              <a:buChar char="Ø"/>
            </a:pPr>
            <a:r>
              <a:rPr lang="en-US" dirty="0" smtClean="0"/>
              <a:t>Ensure seamless updates and maintenance of the deployed model.</a:t>
            </a:r>
          </a:p>
          <a:p>
            <a:pPr>
              <a:buFont typeface="Wingdings" pitchFamily="2" charset="2"/>
              <a:buChar char="Ø"/>
            </a:pPr>
            <a:r>
              <a:rPr lang="en-US" b="1" dirty="0" smtClean="0"/>
              <a:t>Compliance and Data Security:</a:t>
            </a:r>
            <a:endParaRPr lang="en-US" dirty="0" smtClean="0"/>
          </a:p>
          <a:p>
            <a:pPr lvl="1">
              <a:buFont typeface="Wingdings" pitchFamily="2" charset="2"/>
              <a:buChar char="Ø"/>
            </a:pPr>
            <a:r>
              <a:rPr lang="en-US" dirty="0" smtClean="0"/>
              <a:t>Adhere to regulatory compliance (e.g., GDPR, HIPAA) for handling sensitive medical data.</a:t>
            </a:r>
          </a:p>
          <a:p>
            <a:pPr lvl="1">
              <a:buFont typeface="Wingdings" pitchFamily="2" charset="2"/>
              <a:buChar char="Ø"/>
            </a:pPr>
            <a:r>
              <a:rPr lang="en-US" dirty="0" smtClean="0"/>
              <a:t>Implement data encryption, access controls, and audit logging for data security.</a:t>
            </a:r>
          </a:p>
          <a:p>
            <a:pPr>
              <a:buFont typeface="Wingdings" pitchFamily="2" charset="2"/>
              <a:buChar char="Ø"/>
            </a:pPr>
            <a:r>
              <a:rPr lang="en-US" b="1" dirty="0" smtClean="0"/>
              <a:t>User Interface (UI):</a:t>
            </a:r>
            <a:endParaRPr lang="en-US" dirty="0" smtClean="0"/>
          </a:p>
          <a:p>
            <a:pPr lvl="1">
              <a:buFont typeface="Wingdings" pitchFamily="2" charset="2"/>
              <a:buChar char="Ø"/>
            </a:pPr>
            <a:r>
              <a:rPr lang="en-US" dirty="0" smtClean="0"/>
              <a:t>Develop a user-friendly interface for inputting patient data and displaying prediction results.</a:t>
            </a:r>
          </a:p>
          <a:p>
            <a:pPr lvl="1">
              <a:buFont typeface="Wingdings" pitchFamily="2" charset="2"/>
              <a:buChar char="Ø"/>
            </a:pPr>
            <a:r>
              <a:rPr lang="en-US" dirty="0" smtClean="0"/>
              <a:t>Consider visualization tools (e.g., </a:t>
            </a:r>
            <a:r>
              <a:rPr lang="en-US" dirty="0" err="1" smtClean="0"/>
              <a:t>Matplotlib</a:t>
            </a:r>
            <a:r>
              <a:rPr lang="en-US" dirty="0" smtClean="0"/>
              <a:t>, </a:t>
            </a:r>
            <a:r>
              <a:rPr lang="en-US" dirty="0" err="1" smtClean="0"/>
              <a:t>Plotly</a:t>
            </a:r>
            <a:r>
              <a:rPr lang="en-US" dirty="0" smtClean="0"/>
              <a:t>) for interactive data visualization.</a:t>
            </a:r>
          </a:p>
          <a:p>
            <a:pPr>
              <a:buFont typeface="Wingdings" pitchFamily="2" charset="2"/>
              <a:buChar char="Ø"/>
            </a:pP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25).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shot (126).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27).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28).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29).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30).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31).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32).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Conclusion</a:t>
            </a:r>
            <a:endParaRPr lang="en-US"/>
          </a:p>
        </p:txBody>
      </p:sp>
      <p:sp>
        <p:nvSpPr>
          <p:cNvPr id="4" name="TextBox 3"/>
          <p:cNvSpPr txBox="1"/>
          <p:nvPr/>
        </p:nvSpPr>
        <p:spPr>
          <a:xfrm>
            <a:off x="731519" y="1364566"/>
            <a:ext cx="10719582" cy="1200329"/>
          </a:xfrm>
          <a:prstGeom prst="rect">
            <a:avLst/>
          </a:prstGeom>
          <a:noFill/>
        </p:spPr>
        <p:txBody>
          <a:bodyPr wrap="square" rtlCol="0">
            <a:spAutoFit/>
          </a:bodyPr>
          <a:lstStyle/>
          <a:p>
            <a:pPr algn="just"/>
            <a:r>
              <a:rPr lang="en-US" dirty="0" smtClean="0"/>
              <a:t>                                                               The heart disease prediction system is an essential tool in modern healthcare, leveraging advanced machine learning techniques to improve early detection, risk assessment, and intervention strategies for cardiovascular diseases. Here's a conclusion summarizing the significance and impact of such a system:</a:t>
            </a:r>
          </a:p>
        </p:txBody>
      </p:sp>
      <p:sp>
        <p:nvSpPr>
          <p:cNvPr id="6" name="TextBox 5"/>
          <p:cNvSpPr txBox="1"/>
          <p:nvPr/>
        </p:nvSpPr>
        <p:spPr>
          <a:xfrm>
            <a:off x="3713871" y="2504050"/>
            <a:ext cx="6766560" cy="2950038"/>
          </a:xfrm>
          <a:prstGeom prst="rect">
            <a:avLst/>
          </a:prstGeom>
          <a:noFill/>
        </p:spPr>
        <p:txBody>
          <a:bodyPr wrap="square" rtlCol="0">
            <a:spAutoFit/>
          </a:bodyPr>
          <a:lstStyle/>
          <a:p>
            <a:pPr>
              <a:lnSpc>
                <a:spcPct val="150000"/>
              </a:lnSpc>
              <a:buFont typeface="Wingdings" pitchFamily="2" charset="2"/>
              <a:buChar char="v"/>
            </a:pPr>
            <a:r>
              <a:rPr lang="en-US" dirty="0" smtClean="0"/>
              <a:t>Early Detection and Prevention</a:t>
            </a:r>
          </a:p>
          <a:p>
            <a:pPr>
              <a:lnSpc>
                <a:spcPct val="150000"/>
              </a:lnSpc>
              <a:buFont typeface="Wingdings" pitchFamily="2" charset="2"/>
              <a:buChar char="v"/>
            </a:pPr>
            <a:r>
              <a:rPr lang="en-US" dirty="0" smtClean="0"/>
              <a:t>Risk Assessment and Stratification</a:t>
            </a:r>
          </a:p>
          <a:p>
            <a:pPr>
              <a:lnSpc>
                <a:spcPct val="150000"/>
              </a:lnSpc>
              <a:buFont typeface="Wingdings" pitchFamily="2" charset="2"/>
              <a:buChar char="v"/>
            </a:pPr>
            <a:r>
              <a:rPr lang="en-US" dirty="0" smtClean="0"/>
              <a:t>Improved Patient Outcomes</a:t>
            </a:r>
          </a:p>
          <a:p>
            <a:pPr>
              <a:lnSpc>
                <a:spcPct val="150000"/>
              </a:lnSpc>
              <a:buFont typeface="Wingdings" pitchFamily="2" charset="2"/>
              <a:buChar char="v"/>
            </a:pPr>
            <a:r>
              <a:rPr lang="en-US" dirty="0" smtClean="0"/>
              <a:t>Enhanced Healthcare Efficiency</a:t>
            </a:r>
          </a:p>
          <a:p>
            <a:pPr>
              <a:lnSpc>
                <a:spcPct val="150000"/>
              </a:lnSpc>
              <a:buFont typeface="Wingdings" pitchFamily="2" charset="2"/>
              <a:buChar char="v"/>
            </a:pPr>
            <a:r>
              <a:rPr lang="en-US" dirty="0" smtClean="0"/>
              <a:t>Data-Driven Insights and Research</a:t>
            </a:r>
          </a:p>
          <a:p>
            <a:pPr>
              <a:lnSpc>
                <a:spcPct val="150000"/>
              </a:lnSpc>
              <a:buFont typeface="Wingdings" pitchFamily="2" charset="2"/>
              <a:buChar char="v"/>
            </a:pPr>
            <a:r>
              <a:rPr lang="en-US" dirty="0" smtClean="0"/>
              <a:t>Empowering Patients and Public Health</a:t>
            </a:r>
          </a:p>
          <a:p>
            <a:pPr>
              <a:lnSpc>
                <a:spcPct val="150000"/>
              </a:lnSpc>
              <a:buFont typeface="Wingdings" pitchFamily="2" charset="2"/>
              <a:buChar char="v"/>
            </a:pPr>
            <a:endParaRPr lang="en-US" dirty="0"/>
          </a:p>
        </p:txBody>
      </p:sp>
    </p:spTree>
    <p:extLst>
      <p:ext uri="{BB962C8B-B14F-4D97-AF65-F5344CB8AC3E}">
        <p14:creationId xmlns="" xmlns:p14="http://schemas.microsoft.com/office/powerpoint/2010/main" val="31833151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6638FD1-D00E-E75B-705C-564F06D93D7B}"/>
              </a:ext>
            </a:extLst>
          </p:cNvPr>
          <p:cNvSpPr>
            <a:spLocks noGrp="1"/>
          </p:cNvSpPr>
          <p:nvPr>
            <p:ph idx="1"/>
          </p:nvPr>
        </p:nvSpPr>
        <p:spPr/>
        <p:txBody>
          <a:bodyPr/>
          <a:lstStyle/>
          <a:p>
            <a:pPr marL="0" indent="0">
              <a:buNone/>
            </a:pPr>
            <a:endParaRPr lang="en-US" sz="2000" b="1" dirty="0"/>
          </a:p>
          <a:p>
            <a:pPr marL="305435" indent="-305435"/>
            <a:endParaRPr lang="en-US" dirty="0"/>
          </a:p>
        </p:txBody>
      </p:sp>
      <p:sp>
        <p:nvSpPr>
          <p:cNvPr id="5" name="Title 4">
            <a:extLst>
              <a:ext uri="{FF2B5EF4-FFF2-40B4-BE49-F238E27FC236}">
                <a16:creationId xmlns=""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sp>
        <p:nvSpPr>
          <p:cNvPr id="4" name="TextBox 3"/>
          <p:cNvSpPr txBox="1"/>
          <p:nvPr/>
        </p:nvSpPr>
        <p:spPr>
          <a:xfrm>
            <a:off x="745588" y="1674055"/>
            <a:ext cx="11043138" cy="1200329"/>
          </a:xfrm>
          <a:prstGeom prst="rect">
            <a:avLst/>
          </a:prstGeom>
          <a:noFill/>
        </p:spPr>
        <p:txBody>
          <a:bodyPr wrap="square" rtlCol="0">
            <a:spAutoFit/>
          </a:bodyPr>
          <a:lstStyle/>
          <a:p>
            <a:pPr algn="just"/>
            <a:r>
              <a:rPr lang="en-US" dirty="0" smtClean="0"/>
              <a:t>                                                        The future of heart disease prediction and management holds several promising developments and advancements that could significantly impact healthcare outcomes. Here are some key areas of future scope:</a:t>
            </a:r>
          </a:p>
          <a:p>
            <a:pPr algn="just"/>
            <a:endParaRPr lang="en-US" dirty="0"/>
          </a:p>
        </p:txBody>
      </p:sp>
      <p:sp>
        <p:nvSpPr>
          <p:cNvPr id="6" name="TextBox 5"/>
          <p:cNvSpPr txBox="1"/>
          <p:nvPr/>
        </p:nvSpPr>
        <p:spPr>
          <a:xfrm>
            <a:off x="3010485" y="2715064"/>
            <a:ext cx="7906043" cy="3365537"/>
          </a:xfrm>
          <a:prstGeom prst="rect">
            <a:avLst/>
          </a:prstGeom>
          <a:noFill/>
        </p:spPr>
        <p:txBody>
          <a:bodyPr wrap="square" rtlCol="0">
            <a:spAutoFit/>
          </a:bodyPr>
          <a:lstStyle/>
          <a:p>
            <a:pPr>
              <a:lnSpc>
                <a:spcPct val="150000"/>
              </a:lnSpc>
              <a:buFont typeface="Wingdings" pitchFamily="2" charset="2"/>
              <a:buChar char="v"/>
            </a:pPr>
            <a:r>
              <a:rPr lang="en-US" dirty="0" smtClean="0"/>
              <a:t>Precision Medicine and Personalized Risk Assessment</a:t>
            </a:r>
          </a:p>
          <a:p>
            <a:pPr>
              <a:lnSpc>
                <a:spcPct val="150000"/>
              </a:lnSpc>
              <a:buFont typeface="Wingdings" pitchFamily="2" charset="2"/>
              <a:buChar char="v"/>
            </a:pPr>
            <a:r>
              <a:rPr lang="en-US" dirty="0" smtClean="0"/>
              <a:t>Artificial Intelligence (AI) and Machine Learning (ML) Applications</a:t>
            </a:r>
          </a:p>
          <a:p>
            <a:pPr>
              <a:lnSpc>
                <a:spcPct val="150000"/>
              </a:lnSpc>
              <a:buFont typeface="Wingdings" pitchFamily="2" charset="2"/>
              <a:buChar char="v"/>
            </a:pPr>
            <a:r>
              <a:rPr lang="en-US" dirty="0" smtClean="0"/>
              <a:t>Wearable Technology and Remote Monitoring</a:t>
            </a:r>
          </a:p>
          <a:p>
            <a:pPr>
              <a:lnSpc>
                <a:spcPct val="150000"/>
              </a:lnSpc>
              <a:buFont typeface="Wingdings" pitchFamily="2" charset="2"/>
              <a:buChar char="v"/>
            </a:pPr>
            <a:r>
              <a:rPr lang="en-US" dirty="0" smtClean="0"/>
              <a:t>Predictive Biomarkers and Imaging Techniques</a:t>
            </a:r>
          </a:p>
          <a:p>
            <a:pPr>
              <a:lnSpc>
                <a:spcPct val="150000"/>
              </a:lnSpc>
              <a:buFont typeface="Wingdings" pitchFamily="2" charset="2"/>
              <a:buChar char="v"/>
            </a:pPr>
            <a:r>
              <a:rPr lang="en-US" dirty="0" smtClean="0"/>
              <a:t>Telemedicine and Virtual Care</a:t>
            </a:r>
          </a:p>
          <a:p>
            <a:pPr>
              <a:lnSpc>
                <a:spcPct val="150000"/>
              </a:lnSpc>
              <a:buFont typeface="Wingdings" pitchFamily="2" charset="2"/>
              <a:buChar char="v"/>
            </a:pPr>
            <a:r>
              <a:rPr lang="en-US" dirty="0" smtClean="0"/>
              <a:t>Data Integration and Interoperability</a:t>
            </a:r>
          </a:p>
          <a:p>
            <a:pPr>
              <a:lnSpc>
                <a:spcPct val="150000"/>
              </a:lnSpc>
              <a:buFont typeface="Wingdings" pitchFamily="2" charset="2"/>
              <a:buChar char="v"/>
            </a:pPr>
            <a:r>
              <a:rPr lang="en-US" dirty="0" smtClean="0"/>
              <a:t>Population Health Management and Public Health Initiatives</a:t>
            </a:r>
          </a:p>
          <a:p>
            <a:pPr>
              <a:lnSpc>
                <a:spcPct val="150000"/>
              </a:lnSpc>
              <a:buFont typeface="Wingdings" pitchFamily="2" charset="2"/>
              <a:buChar char="v"/>
            </a:pPr>
            <a:r>
              <a:rPr lang="en-US" dirty="0" smtClean="0"/>
              <a:t>Ethical Considerations and Data Privacy</a:t>
            </a:r>
          </a:p>
        </p:txBody>
      </p:sp>
    </p:spTree>
    <p:extLst>
      <p:ext uri="{BB962C8B-B14F-4D97-AF65-F5344CB8AC3E}">
        <p14:creationId xmlns="" xmlns:p14="http://schemas.microsoft.com/office/powerpoint/2010/main" val="61488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a:xfrm>
            <a:off x="581192" y="477072"/>
            <a:ext cx="11029616" cy="530296"/>
          </a:xfrm>
        </p:spPr>
        <p:txBody>
          <a:bodyPr>
            <a:normAutofit/>
          </a:bodyPr>
          <a:lstStyle/>
          <a:p>
            <a:r>
              <a:rPr lang="en-US" sz="2400" b="1" dirty="0">
                <a:solidFill>
                  <a:schemeClr val="accent1"/>
                </a:solidFill>
                <a:latin typeface="Arial"/>
                <a:ea typeface="+mj-lt"/>
                <a:cs typeface="Arial"/>
              </a:rPr>
              <a:t>Result</a:t>
            </a:r>
            <a:endParaRPr lang="en-US" sz="2400" dirty="0"/>
          </a:p>
        </p:txBody>
      </p:sp>
      <p:pic>
        <p:nvPicPr>
          <p:cNvPr id="4" name="Picture 3" descr="Screenshot (63).png"/>
          <p:cNvPicPr>
            <a:picLocks noChangeAspect="1"/>
          </p:cNvPicPr>
          <p:nvPr/>
        </p:nvPicPr>
        <p:blipFill>
          <a:blip r:embed="rId2"/>
          <a:stretch>
            <a:fillRect/>
          </a:stretch>
        </p:blipFill>
        <p:spPr>
          <a:xfrm>
            <a:off x="1336430" y="973477"/>
            <a:ext cx="9913034" cy="5573360"/>
          </a:xfrm>
          <a:prstGeom prst="rect">
            <a:avLst/>
          </a:prstGeom>
        </p:spPr>
      </p:pic>
    </p:spTree>
    <p:extLst>
      <p:ext uri="{BB962C8B-B14F-4D97-AF65-F5344CB8AC3E}">
        <p14:creationId xmlns="" xmlns:p14="http://schemas.microsoft.com/office/powerpoint/2010/main" val="14832933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References</a:t>
            </a:r>
            <a:endParaRPr lang="en-US"/>
          </a:p>
        </p:txBody>
      </p:sp>
      <p:sp>
        <p:nvSpPr>
          <p:cNvPr id="4" name="TextBox 3"/>
          <p:cNvSpPr txBox="1"/>
          <p:nvPr/>
        </p:nvSpPr>
        <p:spPr>
          <a:xfrm>
            <a:off x="1420836" y="1252025"/>
            <a:ext cx="10353822" cy="646331"/>
          </a:xfrm>
          <a:prstGeom prst="rect">
            <a:avLst/>
          </a:prstGeom>
          <a:noFill/>
        </p:spPr>
        <p:txBody>
          <a:bodyPr wrap="square" rtlCol="0">
            <a:spAutoFit/>
          </a:bodyPr>
          <a:lstStyle/>
          <a:p>
            <a:pPr algn="just"/>
            <a:r>
              <a:rPr lang="en-US" dirty="0" smtClean="0"/>
              <a:t>                                               Here are some references and resources related to heart disease prediction that you may find useful:</a:t>
            </a:r>
          </a:p>
        </p:txBody>
      </p:sp>
      <p:sp>
        <p:nvSpPr>
          <p:cNvPr id="6" name="TextBox 5"/>
          <p:cNvSpPr txBox="1"/>
          <p:nvPr/>
        </p:nvSpPr>
        <p:spPr>
          <a:xfrm>
            <a:off x="3882683" y="1983544"/>
            <a:ext cx="7807569" cy="2031325"/>
          </a:xfrm>
          <a:prstGeom prst="rect">
            <a:avLst/>
          </a:prstGeom>
          <a:noFill/>
        </p:spPr>
        <p:txBody>
          <a:bodyPr wrap="square" rtlCol="0">
            <a:spAutoFit/>
          </a:bodyPr>
          <a:lstStyle/>
          <a:p>
            <a:pPr>
              <a:buFont typeface="Wingdings" pitchFamily="2" charset="2"/>
              <a:buChar char="v"/>
            </a:pPr>
            <a:r>
              <a:rPr lang="en-US" dirty="0" smtClean="0"/>
              <a:t>Books</a:t>
            </a:r>
          </a:p>
          <a:p>
            <a:pPr>
              <a:buFont typeface="Wingdings" pitchFamily="2" charset="2"/>
              <a:buChar char="v"/>
            </a:pPr>
            <a:r>
              <a:rPr lang="en-US" dirty="0" smtClean="0"/>
              <a:t>Research Papers</a:t>
            </a:r>
          </a:p>
          <a:p>
            <a:pPr>
              <a:buFont typeface="Wingdings" pitchFamily="2" charset="2"/>
              <a:buChar char="v"/>
            </a:pPr>
            <a:r>
              <a:rPr lang="en-US" dirty="0" smtClean="0"/>
              <a:t>Online Courses and Tutorials</a:t>
            </a:r>
          </a:p>
          <a:p>
            <a:pPr>
              <a:buFont typeface="Wingdings" pitchFamily="2" charset="2"/>
              <a:buChar char="v"/>
            </a:pPr>
            <a:r>
              <a:rPr lang="en-US" dirty="0" smtClean="0"/>
              <a:t>Websites and Journals</a:t>
            </a:r>
          </a:p>
          <a:p>
            <a:pPr>
              <a:buFont typeface="Wingdings" pitchFamily="2" charset="2"/>
              <a:buChar char="v"/>
            </a:pPr>
            <a:r>
              <a:rPr lang="en-US" dirty="0" smtClean="0"/>
              <a:t>Healthcare Organizations and Institutes</a:t>
            </a:r>
          </a:p>
          <a:p>
            <a:pPr>
              <a:buFont typeface="Wingdings" pitchFamily="2" charset="2"/>
              <a:buChar char="v"/>
            </a:pPr>
            <a:r>
              <a:rPr lang="en-US" dirty="0" smtClean="0"/>
              <a:t>Data Repositories and Datasets</a:t>
            </a:r>
          </a:p>
          <a:p>
            <a:pPr>
              <a:buFont typeface="Wingdings" pitchFamily="2" charset="2"/>
              <a:buChar char="v"/>
            </a:pPr>
            <a:endParaRPr lang="en-US" dirty="0"/>
          </a:p>
        </p:txBody>
      </p:sp>
      <p:sp>
        <p:nvSpPr>
          <p:cNvPr id="7" name="TextBox 6"/>
          <p:cNvSpPr txBox="1"/>
          <p:nvPr/>
        </p:nvSpPr>
        <p:spPr>
          <a:xfrm>
            <a:off x="1026941" y="4248443"/>
            <a:ext cx="9650437" cy="369332"/>
          </a:xfrm>
          <a:prstGeom prst="rect">
            <a:avLst/>
          </a:prstGeom>
          <a:noFill/>
        </p:spPr>
        <p:txBody>
          <a:bodyPr wrap="square" rtlCol="0">
            <a:spAutoFit/>
          </a:bodyPr>
          <a:lstStyle/>
          <a:p>
            <a:pPr algn="just">
              <a:buFont typeface="Wingdings" pitchFamily="2" charset="2"/>
              <a:buChar char="Ø"/>
            </a:pPr>
            <a:r>
              <a:rPr lang="en-US" dirty="0" smtClean="0"/>
              <a:t>Here are some reference links related to heart disease prediction:</a:t>
            </a:r>
          </a:p>
        </p:txBody>
      </p:sp>
      <p:sp>
        <p:nvSpPr>
          <p:cNvPr id="8" name="TextBox 7"/>
          <p:cNvSpPr txBox="1"/>
          <p:nvPr/>
        </p:nvSpPr>
        <p:spPr>
          <a:xfrm>
            <a:off x="3896750" y="4797084"/>
            <a:ext cx="7920111" cy="2308324"/>
          </a:xfrm>
          <a:prstGeom prst="rect">
            <a:avLst/>
          </a:prstGeom>
          <a:noFill/>
        </p:spPr>
        <p:txBody>
          <a:bodyPr wrap="square" rtlCol="0">
            <a:spAutoFit/>
          </a:bodyPr>
          <a:lstStyle/>
          <a:p>
            <a:pPr>
              <a:buFont typeface="Wingdings" pitchFamily="2" charset="2"/>
              <a:buChar char="ü"/>
            </a:pPr>
            <a:r>
              <a:rPr lang="en-US" dirty="0" smtClean="0"/>
              <a:t>Journal of the American College of Cardiology (JACC):</a:t>
            </a:r>
          </a:p>
          <a:p>
            <a:pPr lvl="1"/>
            <a:r>
              <a:rPr lang="en-US" dirty="0" smtClean="0">
                <a:hlinkClick r:id="rId2"/>
              </a:rPr>
              <a:t>JACC - Cardiovascular Disease Risk Prediction</a:t>
            </a:r>
            <a:endParaRPr lang="en-US" dirty="0" smtClean="0"/>
          </a:p>
          <a:p>
            <a:pPr>
              <a:buFont typeface="Wingdings" pitchFamily="2" charset="2"/>
              <a:buChar char="ü"/>
            </a:pPr>
            <a:r>
              <a:rPr lang="en-US" dirty="0" smtClean="0"/>
              <a:t>Centers for Disease Control and Prevention (CDC):</a:t>
            </a:r>
          </a:p>
          <a:p>
            <a:pPr lvl="1"/>
            <a:r>
              <a:rPr lang="en-US" dirty="0" smtClean="0">
                <a:hlinkClick r:id="rId3"/>
              </a:rPr>
              <a:t>CDC - Heart Disease Facts</a:t>
            </a:r>
            <a:endParaRPr lang="en-US" dirty="0" smtClean="0"/>
          </a:p>
          <a:p>
            <a:pPr>
              <a:buFont typeface="Wingdings" pitchFamily="2" charset="2"/>
              <a:buChar char="ü"/>
            </a:pPr>
            <a:r>
              <a:rPr lang="en-US" dirty="0" smtClean="0"/>
              <a:t>National Institutes of Health (NIH):</a:t>
            </a:r>
          </a:p>
          <a:p>
            <a:pPr lvl="1"/>
            <a:r>
              <a:rPr lang="en-US" dirty="0" smtClean="0">
                <a:hlinkClick r:id="rId4"/>
              </a:rPr>
              <a:t>NIH - Heart Disease Research</a:t>
            </a:r>
            <a:endParaRPr lang="en-US" dirty="0" smtClean="0"/>
          </a:p>
          <a:p>
            <a:pPr>
              <a:buFont typeface="Wingdings" pitchFamily="2" charset="2"/>
              <a:buChar char="ü"/>
            </a:pPr>
            <a:endParaRPr lang="en-US" dirty="0" smtClean="0"/>
          </a:p>
          <a:p>
            <a:pPr>
              <a:buFont typeface="Wingdings" pitchFamily="2" charset="2"/>
              <a:buChar char="ü"/>
            </a:pPr>
            <a:endParaRPr lang="en-US" dirty="0"/>
          </a:p>
        </p:txBody>
      </p:sp>
    </p:spTree>
    <p:extLst>
      <p:ext uri="{BB962C8B-B14F-4D97-AF65-F5344CB8AC3E}">
        <p14:creationId xmlns="" xmlns:p14="http://schemas.microsoft.com/office/powerpoint/2010/main" val="7289502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BE4CA82-64EC-4D4E-A5E5-3EBB66E7B24C}"/>
              </a:ext>
            </a:extLst>
          </p:cNvPr>
          <p:cNvSpPr>
            <a:spLocks noGrp="1"/>
          </p:cNvSpPr>
          <p:nvPr>
            <p:ph type="title"/>
          </p:nvPr>
        </p:nvSpPr>
        <p:spPr>
          <a:xfrm>
            <a:off x="1463041" y="2766218"/>
            <a:ext cx="9298744" cy="1325563"/>
          </a:xfrm>
        </p:spPr>
        <p:txBody>
          <a:bodyPr>
            <a:normAutofit/>
          </a:bodyPr>
          <a:lstStyle/>
          <a:p>
            <a:pPr algn="ctr"/>
            <a:r>
              <a:rPr lang="en-US" sz="6000" b="1" dirty="0">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 xmlns:p14="http://schemas.microsoft.com/office/powerpoint/2010/main" val="4066255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64).png"/>
          <p:cNvPicPr>
            <a:picLocks noGrp="1" noChangeAspect="1"/>
          </p:cNvPicPr>
          <p:nvPr>
            <p:ph idx="1"/>
          </p:nvPr>
        </p:nvPicPr>
        <p:blipFill>
          <a:blip r:embed="rId2"/>
          <a:stretch>
            <a:fillRect/>
          </a:stretch>
        </p:blipFill>
        <p:spPr>
          <a:xfrm>
            <a:off x="1139483" y="717661"/>
            <a:ext cx="10252339" cy="5764126"/>
          </a:xfrm>
        </p:spPr>
      </p:pic>
    </p:spTree>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Future forward</Template>
  <TotalTime>73</TotalTime>
  <Words>1203</Words>
  <Application>Microsoft Office PowerPoint</Application>
  <PresentationFormat>Custom</PresentationFormat>
  <Paragraphs>125</Paragraphs>
  <Slides>81</Slides>
  <Notes>0</Notes>
  <HiddenSlides>0</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DividendVTI</vt:lpstr>
      <vt:lpstr>PROJECT TITLE</vt:lpstr>
      <vt:lpstr>OUTLINE</vt:lpstr>
      <vt:lpstr>Problem Statement</vt:lpstr>
      <vt:lpstr>Proposed Solution</vt:lpstr>
      <vt:lpstr>System  Approach</vt:lpstr>
      <vt:lpstr>Algorithm &amp; Deployment</vt:lpstr>
      <vt:lpstr>deployment</vt:lpstr>
      <vt:lpstr>Result</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Conclusion</vt:lpstr>
      <vt:lpstr>Slide 79</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sini bharath</cp:lastModifiedBy>
  <cp:revision>31</cp:revision>
  <dcterms:created xsi:type="dcterms:W3CDTF">2021-05-26T16:50:10Z</dcterms:created>
  <dcterms:modified xsi:type="dcterms:W3CDTF">2024-04-11T13:52:46Z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